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9" r:id="rId4"/>
    <p:sldId id="263" r:id="rId5"/>
    <p:sldId id="256" r:id="rId6"/>
    <p:sldId id="257" r:id="rId7"/>
    <p:sldId id="260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B2F"/>
    <a:srgbClr val="456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653AC-E1AF-4B66-9186-C5D80DC45508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08E4FC9B-A7CD-43CD-A3F7-8747EE12F4AA}">
      <dgm:prSet phldrT="[Tekst]" custT="1"/>
      <dgm:spPr>
        <a:xfrm rot="10800000">
          <a:off x="0" y="0"/>
          <a:ext cx="5838825" cy="1394490"/>
        </a:xfrm>
        <a:prstGeom prst="upArrowCallou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pl-PL" sz="18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Rejestracja w systemie elektronicznym przez rodziców kandydatów </a:t>
          </a:r>
          <a:r>
            <a:rPr lang="pl-PL" sz="18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 </a:t>
          </a:r>
          <a:r>
            <a:rPr lang="pl-PL" sz="18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składanie </a:t>
          </a:r>
          <a:r>
            <a:rPr lang="pl-PL" sz="18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podań</a:t>
          </a:r>
        </a:p>
        <a:p>
          <a:pPr algn="l"/>
          <a:endParaRPr lang="pl-PL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BD91064-3BCD-48F2-A747-69AAFB6A50DD}" type="parTrans" cxnId="{90511A0F-1B8C-4C7E-802A-FBA584A01FEE}">
      <dgm:prSet/>
      <dgm:spPr/>
      <dgm:t>
        <a:bodyPr/>
        <a:lstStyle/>
        <a:p>
          <a:endParaRPr lang="pl-PL"/>
        </a:p>
      </dgm:t>
    </dgm:pt>
    <dgm:pt modelId="{78191207-3954-44A4-9D23-A7946C0C1AF8}" type="sibTrans" cxnId="{90511A0F-1B8C-4C7E-802A-FBA584A01FEE}">
      <dgm:prSet/>
      <dgm:spPr/>
      <dgm:t>
        <a:bodyPr/>
        <a:lstStyle/>
        <a:p>
          <a:endParaRPr lang="pl-PL"/>
        </a:p>
      </dgm:t>
    </dgm:pt>
    <dgm:pt modelId="{24258743-DE39-4762-BF38-C278E4EB493C}">
      <dgm:prSet phldrT="[Tekst]" custT="1"/>
      <dgm:spPr>
        <a:xfrm>
          <a:off x="0" y="434169"/>
          <a:ext cx="2919412" cy="536115"/>
        </a:xfrm>
        <a:prstGeom prst="rect">
          <a:avLst/>
        </a:prstGeom>
        <a:solidFill>
          <a:srgbClr val="5B9BD5">
            <a:tint val="40000"/>
            <a:alpha val="90000"/>
            <a:hueOff val="-5776939"/>
            <a:satOff val="-19570"/>
            <a:lumOff val="-251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 27 marca 2017 </a:t>
          </a:r>
          <a:r>
            <a:rPr lang="pl-PL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godz.10</a:t>
          </a:r>
          <a:r>
            <a:rPr lang="pl-PL" sz="14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00</a:t>
          </a:r>
          <a:r>
            <a:rPr lang="pl-PL" sz="2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	</a:t>
          </a:r>
        </a:p>
      </dgm:t>
    </dgm:pt>
    <dgm:pt modelId="{3E355F10-C092-43DE-BE45-59A35A1A7011}" type="parTrans" cxnId="{E3B5CDB1-CEB7-4FFC-848F-5854B91226E6}">
      <dgm:prSet/>
      <dgm:spPr/>
      <dgm:t>
        <a:bodyPr/>
        <a:lstStyle/>
        <a:p>
          <a:endParaRPr lang="pl-PL"/>
        </a:p>
      </dgm:t>
    </dgm:pt>
    <dgm:pt modelId="{22AC6AEA-9B46-41E9-9B58-B06CF2C34BAF}" type="sibTrans" cxnId="{E3B5CDB1-CEB7-4FFC-848F-5854B91226E6}">
      <dgm:prSet/>
      <dgm:spPr/>
      <dgm:t>
        <a:bodyPr/>
        <a:lstStyle/>
        <a:p>
          <a:endParaRPr lang="pl-PL"/>
        </a:p>
      </dgm:t>
    </dgm:pt>
    <dgm:pt modelId="{F28BEAAE-502D-4481-BAF0-4186652F652E}">
      <dgm:prSet phldrT="[Tekst]" custT="1"/>
      <dgm:spPr>
        <a:xfrm>
          <a:off x="2919412" y="434169"/>
          <a:ext cx="2919412" cy="536115"/>
        </a:xfrm>
        <a:prstGeom prst="rect">
          <a:avLst/>
        </a:prstGeom>
        <a:solidFill>
          <a:srgbClr val="5B9BD5">
            <a:tint val="40000"/>
            <a:alpha val="90000"/>
            <a:hueOff val="-6739762"/>
            <a:satOff val="-22832"/>
            <a:lumOff val="-292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 21 kwietnia 2017</a:t>
          </a:r>
          <a:r>
            <a:rPr lang="pl-PL" sz="1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godz.15</a:t>
          </a:r>
          <a:r>
            <a:rPr lang="pl-PL" sz="14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00</a:t>
          </a:r>
          <a:r>
            <a:rPr lang="pl-PL" sz="17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8C4153B8-F0C9-45BD-9F72-F88345682CB8}" type="parTrans" cxnId="{53CD022E-FBB1-4D35-80C0-E813FADF08FC}">
      <dgm:prSet/>
      <dgm:spPr/>
      <dgm:t>
        <a:bodyPr/>
        <a:lstStyle/>
        <a:p>
          <a:endParaRPr lang="pl-PL"/>
        </a:p>
      </dgm:t>
    </dgm:pt>
    <dgm:pt modelId="{750F8210-79D2-44EE-9631-3B7620C3514B}" type="sibTrans" cxnId="{53CD022E-FBB1-4D35-80C0-E813FADF08FC}">
      <dgm:prSet/>
      <dgm:spPr/>
      <dgm:t>
        <a:bodyPr/>
        <a:lstStyle/>
        <a:p>
          <a:endParaRPr lang="pl-PL"/>
        </a:p>
      </dgm:t>
    </dgm:pt>
    <dgm:pt modelId="{43E6FA98-67F1-401D-8939-44C83A0EA163}">
      <dgm:prSet phldrT="[Tekst]" custT="1"/>
      <dgm:spPr>
        <a:xfrm rot="10800000">
          <a:off x="0" y="1381088"/>
          <a:ext cx="5838825" cy="1592566"/>
        </a:xfrm>
        <a:prstGeom prst="upArrowCallout">
          <a:avLst/>
        </a:prstGeom>
        <a:solidFill>
          <a:srgbClr val="5B9BD5">
            <a:hueOff val="-5068907"/>
            <a:satOff val="-13064"/>
            <a:lumOff val="-882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pl-PL" sz="18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Weryfikacja podań przez przedstawicieli komisji </a:t>
          </a:r>
          <a:r>
            <a:rPr lang="pl-PL" sz="18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rekrutacyjnej</a:t>
          </a:r>
        </a:p>
        <a:p>
          <a:pPr>
            <a:spcAft>
              <a:spcPct val="35000"/>
            </a:spcAft>
          </a:pPr>
          <a:endParaRPr lang="pl-PL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D2F9FFA-2336-4049-9773-1A44A8FDA024}" type="parTrans" cxnId="{EA68C987-C64D-46D6-9C9D-D03363B2072F}">
      <dgm:prSet/>
      <dgm:spPr/>
      <dgm:t>
        <a:bodyPr/>
        <a:lstStyle/>
        <a:p>
          <a:endParaRPr lang="pl-PL"/>
        </a:p>
      </dgm:t>
    </dgm:pt>
    <dgm:pt modelId="{FE34F902-ACF8-4CFF-894D-9CEA600A155E}" type="sibTrans" cxnId="{EA68C987-C64D-46D6-9C9D-D03363B2072F}">
      <dgm:prSet/>
      <dgm:spPr/>
      <dgm:t>
        <a:bodyPr/>
        <a:lstStyle/>
        <a:p>
          <a:endParaRPr lang="pl-PL"/>
        </a:p>
      </dgm:t>
    </dgm:pt>
    <dgm:pt modelId="{E06DC47B-36F4-4CDF-9E37-4C12364BE53D}">
      <dgm:prSet phldrT="[Tekst]" custT="1"/>
      <dgm:spPr>
        <a:xfrm>
          <a:off x="0" y="1910211"/>
          <a:ext cx="2919412" cy="536115"/>
        </a:xfrm>
        <a:prstGeom prst="rect">
          <a:avLst/>
        </a:prstGeom>
        <a:solidFill>
          <a:srgbClr val="5B9BD5">
            <a:tint val="40000"/>
            <a:alpha val="90000"/>
            <a:hueOff val="-3851293"/>
            <a:satOff val="-13047"/>
            <a:lumOff val="-1673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 21 kwietnia 2017  </a:t>
          </a:r>
        </a:p>
      </dgm:t>
    </dgm:pt>
    <dgm:pt modelId="{12EA5048-6180-4B0D-A88D-4DA41AB58878}" type="parTrans" cxnId="{BA7B7991-FB13-4CC3-AD50-DF5EFF991621}">
      <dgm:prSet/>
      <dgm:spPr/>
      <dgm:t>
        <a:bodyPr/>
        <a:lstStyle/>
        <a:p>
          <a:endParaRPr lang="pl-PL"/>
        </a:p>
      </dgm:t>
    </dgm:pt>
    <dgm:pt modelId="{207A0685-9CF2-4CEF-AA03-A25175626509}" type="sibTrans" cxnId="{BA7B7991-FB13-4CC3-AD50-DF5EFF991621}">
      <dgm:prSet/>
      <dgm:spPr/>
      <dgm:t>
        <a:bodyPr/>
        <a:lstStyle/>
        <a:p>
          <a:endParaRPr lang="pl-PL"/>
        </a:p>
      </dgm:t>
    </dgm:pt>
    <dgm:pt modelId="{D2E40893-C547-4D5E-B2F7-A539460A5640}">
      <dgm:prSet phldrT="[Tekst]" custT="1"/>
      <dgm:spPr>
        <a:xfrm>
          <a:off x="2919412" y="1910211"/>
          <a:ext cx="2919412" cy="536115"/>
        </a:xfrm>
        <a:prstGeom prst="rect">
          <a:avLst/>
        </a:prstGeom>
        <a:solidFill>
          <a:srgbClr val="5B9BD5">
            <a:tint val="40000"/>
            <a:alpha val="90000"/>
            <a:hueOff val="-4814116"/>
            <a:satOff val="-16309"/>
            <a:lumOff val="-2091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 26 kwietnia 2017 </a:t>
          </a:r>
        </a:p>
      </dgm:t>
    </dgm:pt>
    <dgm:pt modelId="{7EE91B5A-4530-4D70-BCD9-9D536C6E5347}" type="parTrans" cxnId="{6E5F93F7-BADD-4214-88A2-14B365D28BD7}">
      <dgm:prSet/>
      <dgm:spPr/>
      <dgm:t>
        <a:bodyPr/>
        <a:lstStyle/>
        <a:p>
          <a:endParaRPr lang="pl-PL"/>
        </a:p>
      </dgm:t>
    </dgm:pt>
    <dgm:pt modelId="{AF702CE4-2A6B-4C7D-896D-E18CAD128B04}" type="sibTrans" cxnId="{6E5F93F7-BADD-4214-88A2-14B365D28BD7}">
      <dgm:prSet/>
      <dgm:spPr/>
      <dgm:t>
        <a:bodyPr/>
        <a:lstStyle/>
        <a:p>
          <a:endParaRPr lang="pl-PL"/>
        </a:p>
      </dgm:t>
    </dgm:pt>
    <dgm:pt modelId="{5771C13E-F9D1-41A9-9F11-79742AD85F66}">
      <dgm:prSet phldrT="[Tekst]" custT="1"/>
      <dgm:spPr>
        <a:xfrm rot="10800000">
          <a:off x="0" y="2956168"/>
          <a:ext cx="5838825" cy="1793026"/>
        </a:xfrm>
        <a:prstGeom prst="upArrowCallou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 sz="18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Publikacja listy  dzieci zakwalifikowanych do klas </a:t>
          </a:r>
          <a:r>
            <a:rPr lang="pl-PL" sz="18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</a:t>
          </a:r>
        </a:p>
        <a:p>
          <a:r>
            <a:rPr lang="pl-PL" sz="105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pl-PL" sz="105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8FAC5BD-ECA9-46C0-94C0-DDCD1C09AE65}" type="parTrans" cxnId="{C0A33409-3BBF-4BF0-B950-8FA1393ABDED}">
      <dgm:prSet/>
      <dgm:spPr/>
      <dgm:t>
        <a:bodyPr/>
        <a:lstStyle/>
        <a:p>
          <a:endParaRPr lang="pl-PL"/>
        </a:p>
      </dgm:t>
    </dgm:pt>
    <dgm:pt modelId="{023EBB26-E300-4BD2-A9FB-08806834313F}" type="sibTrans" cxnId="{C0A33409-3BBF-4BF0-B950-8FA1393ABDED}">
      <dgm:prSet/>
      <dgm:spPr/>
      <dgm:t>
        <a:bodyPr/>
        <a:lstStyle/>
        <a:p>
          <a:endParaRPr lang="pl-PL"/>
        </a:p>
      </dgm:t>
    </dgm:pt>
    <dgm:pt modelId="{C3A62058-CDC4-46D6-8651-16065D1E0F57}">
      <dgm:prSet phldrT="[Tekst]" custT="1"/>
      <dgm:spPr>
        <a:xfrm>
          <a:off x="0" y="3585520"/>
          <a:ext cx="5838825" cy="536115"/>
        </a:xfrm>
        <a:prstGeom prst="rect">
          <a:avLst/>
        </a:prstGeom>
        <a:solidFill>
          <a:srgbClr val="5B9BD5">
            <a:tint val="40000"/>
            <a:alpha val="90000"/>
            <a:hueOff val="-2888470"/>
            <a:satOff val="-9785"/>
            <a:lumOff val="-1255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28 kwietnia </a:t>
          </a:r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2017  </a:t>
          </a:r>
          <a:r>
            <a:rPr lang="pl-PL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godz.15</a:t>
          </a:r>
          <a:r>
            <a:rPr lang="pl-PL" sz="14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00</a:t>
          </a:r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1434E5F-D9D1-4BFF-96F4-BE2BBDABC1DA}" type="parTrans" cxnId="{CC524156-9045-460C-9388-64C5D078FA83}">
      <dgm:prSet/>
      <dgm:spPr/>
      <dgm:t>
        <a:bodyPr/>
        <a:lstStyle/>
        <a:p>
          <a:endParaRPr lang="pl-PL"/>
        </a:p>
      </dgm:t>
    </dgm:pt>
    <dgm:pt modelId="{487CAC33-641A-4FC6-B473-489A812991C3}" type="sibTrans" cxnId="{CC524156-9045-460C-9388-64C5D078FA83}">
      <dgm:prSet/>
      <dgm:spPr/>
      <dgm:t>
        <a:bodyPr/>
        <a:lstStyle/>
        <a:p>
          <a:endParaRPr lang="pl-PL"/>
        </a:p>
      </dgm:t>
    </dgm:pt>
    <dgm:pt modelId="{904E5E9C-8A5E-489A-A0E0-2F6F63DA92BF}">
      <dgm:prSet phldrT="[Tekst]" custT="1"/>
      <dgm:spPr>
        <a:xfrm rot="10800000">
          <a:off x="0" y="4731707"/>
          <a:ext cx="5838825" cy="1793026"/>
        </a:xfrm>
        <a:prstGeom prst="upArrowCallout">
          <a:avLst/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pl-PL" sz="4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pl-PL" sz="1800" b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Potwierdzanie </a:t>
          </a:r>
          <a:r>
            <a:rPr lang="pl-PL" sz="1800" b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woli przez </a:t>
          </a:r>
          <a:r>
            <a:rPr lang="pl-PL" sz="1800" b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rodziców</a:t>
          </a:r>
        </a:p>
        <a:p>
          <a:endParaRPr lang="pl-PL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96F5FA2-D54C-496F-801A-70CE066E0489}" type="parTrans" cxnId="{0F5D65D6-C0D3-4AC0-B7BC-9EDFEA8F0ACC}">
      <dgm:prSet/>
      <dgm:spPr/>
      <dgm:t>
        <a:bodyPr/>
        <a:lstStyle/>
        <a:p>
          <a:endParaRPr lang="pl-PL"/>
        </a:p>
      </dgm:t>
    </dgm:pt>
    <dgm:pt modelId="{D018B851-B29D-4EF1-8D8A-40127BF8408B}" type="sibTrans" cxnId="{0F5D65D6-C0D3-4AC0-B7BC-9EDFEA8F0ACC}">
      <dgm:prSet/>
      <dgm:spPr/>
      <dgm:t>
        <a:bodyPr/>
        <a:lstStyle/>
        <a:p>
          <a:endParaRPr lang="pl-PL"/>
        </a:p>
      </dgm:t>
    </dgm:pt>
    <dgm:pt modelId="{BB43AFFE-06AA-4415-AF89-70ABA64DA802}">
      <dgm:prSet phldrT="[Tekst]" custT="1"/>
      <dgm:spPr>
        <a:xfrm>
          <a:off x="0" y="6507247"/>
          <a:ext cx="5838825" cy="116581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pl-PL" sz="105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pl-PL" sz="16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Publikacja </a:t>
          </a:r>
          <a:r>
            <a:rPr lang="pl-PL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listy dzieci przyjętych do klas I </a:t>
          </a:r>
        </a:p>
      </dgm:t>
    </dgm:pt>
    <dgm:pt modelId="{C582FCB2-310F-4A19-82F8-BC4EFDDA9461}" type="parTrans" cxnId="{18BD7D9E-9507-4F12-BB63-B704A85CAF44}">
      <dgm:prSet/>
      <dgm:spPr/>
      <dgm:t>
        <a:bodyPr/>
        <a:lstStyle/>
        <a:p>
          <a:endParaRPr lang="pl-PL"/>
        </a:p>
      </dgm:t>
    </dgm:pt>
    <dgm:pt modelId="{BFC4113A-131D-4F21-B970-9C4E94EA3D92}" type="sibTrans" cxnId="{18BD7D9E-9507-4F12-BB63-B704A85CAF44}">
      <dgm:prSet/>
      <dgm:spPr/>
      <dgm:t>
        <a:bodyPr/>
        <a:lstStyle/>
        <a:p>
          <a:endParaRPr lang="pl-PL"/>
        </a:p>
      </dgm:t>
    </dgm:pt>
    <dgm:pt modelId="{17D409F5-DD8F-4648-B776-426B7B7DEC60}">
      <dgm:prSet phldrT="[Tekst]" custT="1"/>
      <dgm:spPr>
        <a:xfrm>
          <a:off x="0" y="7113472"/>
          <a:ext cx="5838825" cy="536275"/>
        </a:xfrm>
        <a:prstGeom prst="rect">
          <a:avLst/>
        </a:prstGeo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15 </a:t>
          </a:r>
          <a:r>
            <a:rPr lang="pl-P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maja </a:t>
          </a:r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2017 </a:t>
          </a:r>
          <a:r>
            <a:rPr lang="pl-PL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godz.14</a:t>
          </a:r>
          <a:r>
            <a:rPr lang="pl-PL" sz="14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00</a:t>
          </a:r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FF6C1CA-F685-474E-BC77-50DF715C1C8B}" type="parTrans" cxnId="{BEAE7FCB-6CE9-4FB7-B695-62B030B3DBCF}">
      <dgm:prSet/>
      <dgm:spPr/>
      <dgm:t>
        <a:bodyPr/>
        <a:lstStyle/>
        <a:p>
          <a:endParaRPr lang="pl-PL"/>
        </a:p>
      </dgm:t>
    </dgm:pt>
    <dgm:pt modelId="{8BED4743-B2CE-4DB8-9004-3A46E05047F4}" type="sibTrans" cxnId="{BEAE7FCB-6CE9-4FB7-B695-62B030B3DBCF}">
      <dgm:prSet/>
      <dgm:spPr/>
      <dgm:t>
        <a:bodyPr/>
        <a:lstStyle/>
        <a:p>
          <a:endParaRPr lang="pl-PL"/>
        </a:p>
      </dgm:t>
    </dgm:pt>
    <dgm:pt modelId="{9881D3C2-66F2-448C-97A5-FF28CFB7E935}">
      <dgm:prSet phldrT="[Tekst]" custT="1"/>
      <dgm:spPr>
        <a:xfrm>
          <a:off x="2919412" y="5361060"/>
          <a:ext cx="2919412" cy="536115"/>
        </a:xfrm>
        <a:prstGeom prst="rect">
          <a:avLst/>
        </a:prstGeom>
        <a:solidFill>
          <a:srgbClr val="5B9BD5">
            <a:tint val="40000"/>
            <a:alpha val="90000"/>
            <a:hueOff val="-1925647"/>
            <a:satOff val="-6523"/>
            <a:lumOff val="-837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 12 maja </a:t>
          </a:r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2017 </a:t>
          </a:r>
          <a:r>
            <a:rPr lang="pl-PL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godz.15</a:t>
          </a:r>
          <a:r>
            <a:rPr lang="pl-PL" sz="14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00</a:t>
          </a:r>
          <a:endParaRPr lang="pl-PL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2536E5E-5E28-4244-ABC8-F79BCF65BD93}" type="sibTrans" cxnId="{1C18118A-C595-47CA-8FCF-4878B8426BC8}">
      <dgm:prSet/>
      <dgm:spPr/>
      <dgm:t>
        <a:bodyPr/>
        <a:lstStyle/>
        <a:p>
          <a:endParaRPr lang="pl-PL"/>
        </a:p>
      </dgm:t>
    </dgm:pt>
    <dgm:pt modelId="{60D27F22-B8B2-4A92-A091-C91E728BC511}" type="parTrans" cxnId="{1C18118A-C595-47CA-8FCF-4878B8426BC8}">
      <dgm:prSet/>
      <dgm:spPr/>
      <dgm:t>
        <a:bodyPr/>
        <a:lstStyle/>
        <a:p>
          <a:endParaRPr lang="pl-PL"/>
        </a:p>
      </dgm:t>
    </dgm:pt>
    <dgm:pt modelId="{67F5CE16-5D4A-46ED-A08A-056989910E20}">
      <dgm:prSet phldrT="[Tekst]" custT="1"/>
      <dgm:spPr>
        <a:xfrm>
          <a:off x="0" y="5361060"/>
          <a:ext cx="2919412" cy="536115"/>
        </a:xfrm>
        <a:prstGeom prst="rect">
          <a:avLst/>
        </a:prstGeom>
        <a:solidFill>
          <a:srgbClr val="5B9BD5">
            <a:tint val="40000"/>
            <a:alpha val="90000"/>
            <a:hueOff val="-962823"/>
            <a:satOff val="-3262"/>
            <a:lumOff val="-41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 28 kwietnia 2017 </a:t>
          </a:r>
        </a:p>
      </dgm:t>
    </dgm:pt>
    <dgm:pt modelId="{FE4998E4-30EE-4652-9772-3003A708F87E}" type="sibTrans" cxnId="{8B24C09B-7DEF-4E20-9F95-3B5881EEA40D}">
      <dgm:prSet/>
      <dgm:spPr/>
      <dgm:t>
        <a:bodyPr/>
        <a:lstStyle/>
        <a:p>
          <a:endParaRPr lang="pl-PL"/>
        </a:p>
      </dgm:t>
    </dgm:pt>
    <dgm:pt modelId="{0B680B3E-692F-4806-9B5C-9836B2F9ED09}" type="parTrans" cxnId="{8B24C09B-7DEF-4E20-9F95-3B5881EEA40D}">
      <dgm:prSet/>
      <dgm:spPr/>
      <dgm:t>
        <a:bodyPr/>
        <a:lstStyle/>
        <a:p>
          <a:endParaRPr lang="pl-PL"/>
        </a:p>
      </dgm:t>
    </dgm:pt>
    <dgm:pt modelId="{421D5D19-26F1-4CAD-88F4-8B3488C6EAAF}" type="pres">
      <dgm:prSet presAssocID="{38E653AC-E1AF-4B66-9186-C5D80DC455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EEADC8-249F-4B31-BF60-D89B34B1700D}" type="pres">
      <dgm:prSet presAssocID="{BB43AFFE-06AA-4415-AF89-70ABA64DA802}" presName="boxAndChildren" presStyleCnt="0"/>
      <dgm:spPr/>
    </dgm:pt>
    <dgm:pt modelId="{8ECB912A-41FD-4445-90B6-ACD80D7C46C5}" type="pres">
      <dgm:prSet presAssocID="{BB43AFFE-06AA-4415-AF89-70ABA64DA802}" presName="parentTextBox" presStyleLbl="node1" presStyleIdx="0" presStyleCnt="5"/>
      <dgm:spPr/>
      <dgm:t>
        <a:bodyPr/>
        <a:lstStyle/>
        <a:p>
          <a:endParaRPr lang="pl-PL"/>
        </a:p>
      </dgm:t>
    </dgm:pt>
    <dgm:pt modelId="{DCFE7BFA-2DCA-4275-B5B8-5CA72A795F24}" type="pres">
      <dgm:prSet presAssocID="{BB43AFFE-06AA-4415-AF89-70ABA64DA802}" presName="entireBox" presStyleLbl="node1" presStyleIdx="0" presStyleCnt="5" custScaleY="22530"/>
      <dgm:spPr/>
      <dgm:t>
        <a:bodyPr/>
        <a:lstStyle/>
        <a:p>
          <a:endParaRPr lang="pl-PL"/>
        </a:p>
      </dgm:t>
    </dgm:pt>
    <dgm:pt modelId="{D6423592-BCFE-4F93-BCA1-25976DAC4A88}" type="pres">
      <dgm:prSet presAssocID="{BB43AFFE-06AA-4415-AF89-70ABA64DA802}" presName="descendantBox" presStyleCnt="0"/>
      <dgm:spPr/>
    </dgm:pt>
    <dgm:pt modelId="{E4D1D6F3-3A0A-41CB-8D07-B2AD18D7BE41}" type="pres">
      <dgm:prSet presAssocID="{17D409F5-DD8F-4648-B776-426B7B7DEC60}" presName="childTextBox" presStyleLbl="fgAccFollowNode1" presStyleIdx="0" presStyleCnt="8" custScaleY="45507" custLinFactNeighborX="352" custLinFactNeighborY="-156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42E357-59F3-4F96-A903-B6000F57E894}" type="pres">
      <dgm:prSet presAssocID="{D018B851-B29D-4EF1-8D8A-40127BF8408B}" presName="sp" presStyleCnt="0"/>
      <dgm:spPr/>
      <dgm:t>
        <a:bodyPr/>
        <a:lstStyle/>
        <a:p>
          <a:endParaRPr lang="pl-PL"/>
        </a:p>
      </dgm:t>
    </dgm:pt>
    <dgm:pt modelId="{81E91F66-FBC2-4ABB-9A22-7775AFDD67BD}" type="pres">
      <dgm:prSet presAssocID="{904E5E9C-8A5E-489A-A0E0-2F6F63DA92BF}" presName="arrowAndChildren" presStyleCnt="0"/>
      <dgm:spPr/>
      <dgm:t>
        <a:bodyPr/>
        <a:lstStyle/>
        <a:p>
          <a:endParaRPr lang="pl-PL"/>
        </a:p>
      </dgm:t>
    </dgm:pt>
    <dgm:pt modelId="{26357BC3-4ABF-4BE9-8661-161CE613DC3D}" type="pres">
      <dgm:prSet presAssocID="{904E5E9C-8A5E-489A-A0E0-2F6F63DA92BF}" presName="parentTextArrow" presStyleLbl="node1" presStyleIdx="0" presStyleCnt="5"/>
      <dgm:spPr/>
      <dgm:t>
        <a:bodyPr/>
        <a:lstStyle/>
        <a:p>
          <a:endParaRPr lang="pl-PL"/>
        </a:p>
      </dgm:t>
    </dgm:pt>
    <dgm:pt modelId="{EEFE06C0-47C3-4155-A216-451DD59BD5B8}" type="pres">
      <dgm:prSet presAssocID="{904E5E9C-8A5E-489A-A0E0-2F6F63DA92BF}" presName="arrow" presStyleLbl="node1" presStyleIdx="1" presStyleCnt="5" custScaleY="38886"/>
      <dgm:spPr/>
      <dgm:t>
        <a:bodyPr/>
        <a:lstStyle/>
        <a:p>
          <a:endParaRPr lang="pl-PL"/>
        </a:p>
      </dgm:t>
    </dgm:pt>
    <dgm:pt modelId="{B900996C-798A-4348-B012-E25136605BE3}" type="pres">
      <dgm:prSet presAssocID="{904E5E9C-8A5E-489A-A0E0-2F6F63DA92BF}" presName="descendantArrow" presStyleCnt="0"/>
      <dgm:spPr/>
      <dgm:t>
        <a:bodyPr/>
        <a:lstStyle/>
        <a:p>
          <a:endParaRPr lang="pl-PL"/>
        </a:p>
      </dgm:t>
    </dgm:pt>
    <dgm:pt modelId="{2B0DD7DE-5CF7-42C4-9F19-A206F8970EB6}" type="pres">
      <dgm:prSet presAssocID="{67F5CE16-5D4A-46ED-A08A-056989910E20}" presName="childTextArrow" presStyleLbl="fgAccFollowNode1" presStyleIdx="1" presStyleCnt="8" custScaleX="104329" custScaleY="45550" custLinFactNeighborX="-2055" custLinFactNeighborY="35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2A0B63-B5BD-4568-92EC-0EE45AD3ACE3}" type="pres">
      <dgm:prSet presAssocID="{9881D3C2-66F2-448C-97A5-FF28CFB7E935}" presName="childTextArrow" presStyleLbl="fgAccFollowNode1" presStyleIdx="2" presStyleCnt="8" custScaleX="104773" custScaleY="45550" custLinFactNeighborX="1258" custLinFactNeighborY="35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F6AA40-22FA-4A29-A74E-603D94267E79}" type="pres">
      <dgm:prSet presAssocID="{023EBB26-E300-4BD2-A9FB-08806834313F}" presName="sp" presStyleCnt="0"/>
      <dgm:spPr/>
      <dgm:t>
        <a:bodyPr/>
        <a:lstStyle/>
        <a:p>
          <a:endParaRPr lang="pl-PL"/>
        </a:p>
      </dgm:t>
    </dgm:pt>
    <dgm:pt modelId="{86BD8EAB-EF25-486F-A4D3-900B082108CF}" type="pres">
      <dgm:prSet presAssocID="{5771C13E-F9D1-41A9-9F11-79742AD85F66}" presName="arrowAndChildren" presStyleCnt="0"/>
      <dgm:spPr/>
      <dgm:t>
        <a:bodyPr/>
        <a:lstStyle/>
        <a:p>
          <a:endParaRPr lang="pl-PL"/>
        </a:p>
      </dgm:t>
    </dgm:pt>
    <dgm:pt modelId="{EDAAEDC7-62F7-4C1F-AC7A-760D21E308EE}" type="pres">
      <dgm:prSet presAssocID="{5771C13E-F9D1-41A9-9F11-79742AD85F66}" presName="parentTextArrow" presStyleLbl="node1" presStyleIdx="1" presStyleCnt="5"/>
      <dgm:spPr/>
      <dgm:t>
        <a:bodyPr/>
        <a:lstStyle/>
        <a:p>
          <a:endParaRPr lang="pl-PL"/>
        </a:p>
      </dgm:t>
    </dgm:pt>
    <dgm:pt modelId="{8E702A6F-C90D-4558-887C-D5CDD99EDCF0}" type="pres">
      <dgm:prSet presAssocID="{5771C13E-F9D1-41A9-9F11-79742AD85F66}" presName="arrow" presStyleLbl="node1" presStyleIdx="2" presStyleCnt="5" custScaleY="47075" custLinFactNeighborX="-2936"/>
      <dgm:spPr/>
      <dgm:t>
        <a:bodyPr/>
        <a:lstStyle/>
        <a:p>
          <a:endParaRPr lang="pl-PL"/>
        </a:p>
      </dgm:t>
    </dgm:pt>
    <dgm:pt modelId="{C2CC4249-0DB4-4053-8B7E-DFBCB5FC44F4}" type="pres">
      <dgm:prSet presAssocID="{5771C13E-F9D1-41A9-9F11-79742AD85F66}" presName="descendantArrow" presStyleCnt="0"/>
      <dgm:spPr/>
      <dgm:t>
        <a:bodyPr/>
        <a:lstStyle/>
        <a:p>
          <a:endParaRPr lang="pl-PL"/>
        </a:p>
      </dgm:t>
    </dgm:pt>
    <dgm:pt modelId="{3477CA34-5892-4DF7-9754-CAB0503C47F7}" type="pres">
      <dgm:prSet presAssocID="{C3A62058-CDC4-46D6-8651-16065D1E0F57}" presName="childTextArrow" presStyleLbl="fgAccFollowNode1" presStyleIdx="3" presStyleCnt="8" custScaleY="447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EDB51-CCDE-4992-BB4B-CAEF8D7773D8}" type="pres">
      <dgm:prSet presAssocID="{FE34F902-ACF8-4CFF-894D-9CEA600A155E}" presName="sp" presStyleCnt="0"/>
      <dgm:spPr/>
      <dgm:t>
        <a:bodyPr/>
        <a:lstStyle/>
        <a:p>
          <a:endParaRPr lang="pl-PL"/>
        </a:p>
      </dgm:t>
    </dgm:pt>
    <dgm:pt modelId="{918AC442-A2AB-4EB9-9334-40C73B40FD85}" type="pres">
      <dgm:prSet presAssocID="{43E6FA98-67F1-401D-8939-44C83A0EA163}" presName="arrowAndChildren" presStyleCnt="0"/>
      <dgm:spPr/>
      <dgm:t>
        <a:bodyPr/>
        <a:lstStyle/>
        <a:p>
          <a:endParaRPr lang="pl-PL"/>
        </a:p>
      </dgm:t>
    </dgm:pt>
    <dgm:pt modelId="{5D4C5791-9D6E-4926-8F99-F1CD8D3C6804}" type="pres">
      <dgm:prSet presAssocID="{43E6FA98-67F1-401D-8939-44C83A0EA163}" presName="parentTextArrow" presStyleLbl="node1" presStyleIdx="2" presStyleCnt="5"/>
      <dgm:spPr/>
      <dgm:t>
        <a:bodyPr/>
        <a:lstStyle/>
        <a:p>
          <a:endParaRPr lang="pl-PL"/>
        </a:p>
      </dgm:t>
    </dgm:pt>
    <dgm:pt modelId="{064728F4-B584-431F-AEF0-88851A74EF7F}" type="pres">
      <dgm:prSet presAssocID="{43E6FA98-67F1-401D-8939-44C83A0EA163}" presName="arrow" presStyleLbl="node1" presStyleIdx="3" presStyleCnt="5" custScaleY="46629"/>
      <dgm:spPr/>
      <dgm:t>
        <a:bodyPr/>
        <a:lstStyle/>
        <a:p>
          <a:endParaRPr lang="pl-PL"/>
        </a:p>
      </dgm:t>
    </dgm:pt>
    <dgm:pt modelId="{042FC085-8325-4C94-8C5E-BD8126F8ACAA}" type="pres">
      <dgm:prSet presAssocID="{43E6FA98-67F1-401D-8939-44C83A0EA163}" presName="descendantArrow" presStyleCnt="0"/>
      <dgm:spPr/>
      <dgm:t>
        <a:bodyPr/>
        <a:lstStyle/>
        <a:p>
          <a:endParaRPr lang="pl-PL"/>
        </a:p>
      </dgm:t>
    </dgm:pt>
    <dgm:pt modelId="{40A692C9-9AC2-4B46-BB5B-AABAD846A125}" type="pres">
      <dgm:prSet presAssocID="{E06DC47B-36F4-4CDF-9E37-4C12364BE53D}" presName="childTextArrow" presStyleLbl="fgAccFollowNode1" presStyleIdx="4" presStyleCnt="8" custScaleY="541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54B2EC-54AB-431A-B266-29C9768D101C}" type="pres">
      <dgm:prSet presAssocID="{D2E40893-C547-4D5E-B2F7-A539460A5640}" presName="childTextArrow" presStyleLbl="fgAccFollowNode1" presStyleIdx="5" presStyleCnt="8" custScaleY="541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523A84-F58F-4069-BE8C-C904F2C9A069}" type="pres">
      <dgm:prSet presAssocID="{78191207-3954-44A4-9D23-A7946C0C1AF8}" presName="sp" presStyleCnt="0"/>
      <dgm:spPr/>
      <dgm:t>
        <a:bodyPr/>
        <a:lstStyle/>
        <a:p>
          <a:endParaRPr lang="pl-PL"/>
        </a:p>
      </dgm:t>
    </dgm:pt>
    <dgm:pt modelId="{48690352-FF5E-430F-8E47-88B34E2865AE}" type="pres">
      <dgm:prSet presAssocID="{08E4FC9B-A7CD-43CD-A3F7-8747EE12F4AA}" presName="arrowAndChildren" presStyleCnt="0"/>
      <dgm:spPr/>
      <dgm:t>
        <a:bodyPr/>
        <a:lstStyle/>
        <a:p>
          <a:endParaRPr lang="pl-PL"/>
        </a:p>
      </dgm:t>
    </dgm:pt>
    <dgm:pt modelId="{1EE7A857-6109-4D7D-9A70-59C7AD294173}" type="pres">
      <dgm:prSet presAssocID="{08E4FC9B-A7CD-43CD-A3F7-8747EE12F4AA}" presName="parentTextArrow" presStyleLbl="node1" presStyleIdx="3" presStyleCnt="5"/>
      <dgm:spPr/>
      <dgm:t>
        <a:bodyPr/>
        <a:lstStyle/>
        <a:p>
          <a:endParaRPr lang="pl-PL"/>
        </a:p>
      </dgm:t>
    </dgm:pt>
    <dgm:pt modelId="{653EBF2D-AF31-4A2F-AA0F-77DAD69DFA5F}" type="pres">
      <dgm:prSet presAssocID="{08E4FC9B-A7CD-43CD-A3F7-8747EE12F4AA}" presName="arrow" presStyleLbl="node1" presStyleIdx="4" presStyleCnt="5" custAng="0" custScaleY="53968" custLinFactNeighborY="-740"/>
      <dgm:spPr/>
      <dgm:t>
        <a:bodyPr/>
        <a:lstStyle/>
        <a:p>
          <a:endParaRPr lang="pl-PL"/>
        </a:p>
      </dgm:t>
    </dgm:pt>
    <dgm:pt modelId="{8E62322F-014C-4BC1-AEED-ED48D3F5FB54}" type="pres">
      <dgm:prSet presAssocID="{08E4FC9B-A7CD-43CD-A3F7-8747EE12F4AA}" presName="descendantArrow" presStyleCnt="0"/>
      <dgm:spPr/>
      <dgm:t>
        <a:bodyPr/>
        <a:lstStyle/>
        <a:p>
          <a:endParaRPr lang="pl-PL"/>
        </a:p>
      </dgm:t>
    </dgm:pt>
    <dgm:pt modelId="{37E85404-2CF0-485D-AF49-B1377900E7A5}" type="pres">
      <dgm:prSet presAssocID="{24258743-DE39-4762-BF38-C278E4EB493C}" presName="childTextArrow" presStyleLbl="fgAccFollowNode1" presStyleIdx="6" presStyleCnt="8" custScaleY="560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67DF54-468A-4964-83DB-E29136ABC5B1}" type="pres">
      <dgm:prSet presAssocID="{F28BEAAE-502D-4481-BAF0-4186652F652E}" presName="childTextArrow" presStyleLbl="fgAccFollowNode1" presStyleIdx="7" presStyleCnt="8" custScaleY="560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DEF4B0-4356-432F-803C-ACFEDAB9F21E}" type="presOf" srcId="{D2E40893-C547-4D5E-B2F7-A539460A5640}" destId="{5954B2EC-54AB-431A-B266-29C9768D101C}" srcOrd="0" destOrd="0" presId="urn:microsoft.com/office/officeart/2005/8/layout/process4"/>
    <dgm:cxn modelId="{0BDB36DA-B70D-4E58-B239-817FBB4BC507}" type="presOf" srcId="{43E6FA98-67F1-401D-8939-44C83A0EA163}" destId="{5D4C5791-9D6E-4926-8F99-F1CD8D3C6804}" srcOrd="0" destOrd="0" presId="urn:microsoft.com/office/officeart/2005/8/layout/process4"/>
    <dgm:cxn modelId="{90511A0F-1B8C-4C7E-802A-FBA584A01FEE}" srcId="{38E653AC-E1AF-4B66-9186-C5D80DC45508}" destId="{08E4FC9B-A7CD-43CD-A3F7-8747EE12F4AA}" srcOrd="0" destOrd="0" parTransId="{0BD91064-3BCD-48F2-A747-69AAFB6A50DD}" sibTransId="{78191207-3954-44A4-9D23-A7946C0C1AF8}"/>
    <dgm:cxn modelId="{10BCE1C3-C23F-47FF-9B63-FAE9CB3A2083}" type="presOf" srcId="{08E4FC9B-A7CD-43CD-A3F7-8747EE12F4AA}" destId="{653EBF2D-AF31-4A2F-AA0F-77DAD69DFA5F}" srcOrd="1" destOrd="0" presId="urn:microsoft.com/office/officeart/2005/8/layout/process4"/>
    <dgm:cxn modelId="{0B8998E4-3461-486D-8A3A-D3E1F3753B31}" type="presOf" srcId="{08E4FC9B-A7CD-43CD-A3F7-8747EE12F4AA}" destId="{1EE7A857-6109-4D7D-9A70-59C7AD294173}" srcOrd="0" destOrd="0" presId="urn:microsoft.com/office/officeart/2005/8/layout/process4"/>
    <dgm:cxn modelId="{DDD7C78C-C627-4311-BF86-290A867B16FF}" type="presOf" srcId="{67F5CE16-5D4A-46ED-A08A-056989910E20}" destId="{2B0DD7DE-5CF7-42C4-9F19-A206F8970EB6}" srcOrd="0" destOrd="0" presId="urn:microsoft.com/office/officeart/2005/8/layout/process4"/>
    <dgm:cxn modelId="{1C18118A-C595-47CA-8FCF-4878B8426BC8}" srcId="{904E5E9C-8A5E-489A-A0E0-2F6F63DA92BF}" destId="{9881D3C2-66F2-448C-97A5-FF28CFB7E935}" srcOrd="1" destOrd="0" parTransId="{60D27F22-B8B2-4A92-A091-C91E728BC511}" sibTransId="{12536E5E-5E28-4244-ABC8-F79BCF65BD93}"/>
    <dgm:cxn modelId="{C02A4535-86BC-48DE-8AEA-5C466B6B042A}" type="presOf" srcId="{E06DC47B-36F4-4CDF-9E37-4C12364BE53D}" destId="{40A692C9-9AC2-4B46-BB5B-AABAD846A125}" srcOrd="0" destOrd="0" presId="urn:microsoft.com/office/officeart/2005/8/layout/process4"/>
    <dgm:cxn modelId="{78839444-82DC-4694-8687-BD52735195E7}" type="presOf" srcId="{38E653AC-E1AF-4B66-9186-C5D80DC45508}" destId="{421D5D19-26F1-4CAD-88F4-8B3488C6EAAF}" srcOrd="0" destOrd="0" presId="urn:microsoft.com/office/officeart/2005/8/layout/process4"/>
    <dgm:cxn modelId="{EA68C987-C64D-46D6-9C9D-D03363B2072F}" srcId="{38E653AC-E1AF-4B66-9186-C5D80DC45508}" destId="{43E6FA98-67F1-401D-8939-44C83A0EA163}" srcOrd="1" destOrd="0" parTransId="{4D2F9FFA-2336-4049-9773-1A44A8FDA024}" sibTransId="{FE34F902-ACF8-4CFF-894D-9CEA600A155E}"/>
    <dgm:cxn modelId="{90C31A70-8D8D-4220-8F18-B5975D5C82E2}" type="presOf" srcId="{F28BEAAE-502D-4481-BAF0-4186652F652E}" destId="{F867DF54-468A-4964-83DB-E29136ABC5B1}" srcOrd="0" destOrd="0" presId="urn:microsoft.com/office/officeart/2005/8/layout/process4"/>
    <dgm:cxn modelId="{60695969-8C10-4DF9-A851-44E581A094F4}" type="presOf" srcId="{904E5E9C-8A5E-489A-A0E0-2F6F63DA92BF}" destId="{EEFE06C0-47C3-4155-A216-451DD59BD5B8}" srcOrd="1" destOrd="0" presId="urn:microsoft.com/office/officeart/2005/8/layout/process4"/>
    <dgm:cxn modelId="{11E96C99-2E98-44F1-BE56-9C089DED63A4}" type="presOf" srcId="{BB43AFFE-06AA-4415-AF89-70ABA64DA802}" destId="{8ECB912A-41FD-4445-90B6-ACD80D7C46C5}" srcOrd="0" destOrd="0" presId="urn:microsoft.com/office/officeart/2005/8/layout/process4"/>
    <dgm:cxn modelId="{B035AD24-30DA-4AC7-9CB5-74B6E0F814E4}" type="presOf" srcId="{5771C13E-F9D1-41A9-9F11-79742AD85F66}" destId="{8E702A6F-C90D-4558-887C-D5CDD99EDCF0}" srcOrd="1" destOrd="0" presId="urn:microsoft.com/office/officeart/2005/8/layout/process4"/>
    <dgm:cxn modelId="{C2E71F14-B2E8-40C8-B0CA-AD596C26F492}" type="presOf" srcId="{BB43AFFE-06AA-4415-AF89-70ABA64DA802}" destId="{DCFE7BFA-2DCA-4275-B5B8-5CA72A795F24}" srcOrd="1" destOrd="0" presId="urn:microsoft.com/office/officeart/2005/8/layout/process4"/>
    <dgm:cxn modelId="{B6EA41A9-2874-4E12-8ECA-24EAA86F4639}" type="presOf" srcId="{5771C13E-F9D1-41A9-9F11-79742AD85F66}" destId="{EDAAEDC7-62F7-4C1F-AC7A-760D21E308EE}" srcOrd="0" destOrd="0" presId="urn:microsoft.com/office/officeart/2005/8/layout/process4"/>
    <dgm:cxn modelId="{E60E58FC-0C02-4484-9B9B-0D54897C6010}" type="presOf" srcId="{24258743-DE39-4762-BF38-C278E4EB493C}" destId="{37E85404-2CF0-485D-AF49-B1377900E7A5}" srcOrd="0" destOrd="0" presId="urn:microsoft.com/office/officeart/2005/8/layout/process4"/>
    <dgm:cxn modelId="{53CD022E-FBB1-4D35-80C0-E813FADF08FC}" srcId="{08E4FC9B-A7CD-43CD-A3F7-8747EE12F4AA}" destId="{F28BEAAE-502D-4481-BAF0-4186652F652E}" srcOrd="1" destOrd="0" parTransId="{8C4153B8-F0C9-45BD-9F72-F88345682CB8}" sibTransId="{750F8210-79D2-44EE-9631-3B7620C3514B}"/>
    <dgm:cxn modelId="{5E753D76-194D-4795-8283-5ED1548C0E5D}" type="presOf" srcId="{43E6FA98-67F1-401D-8939-44C83A0EA163}" destId="{064728F4-B584-431F-AEF0-88851A74EF7F}" srcOrd="1" destOrd="0" presId="urn:microsoft.com/office/officeart/2005/8/layout/process4"/>
    <dgm:cxn modelId="{BEAE7FCB-6CE9-4FB7-B695-62B030B3DBCF}" srcId="{BB43AFFE-06AA-4415-AF89-70ABA64DA802}" destId="{17D409F5-DD8F-4648-B776-426B7B7DEC60}" srcOrd="0" destOrd="0" parTransId="{3FF6C1CA-F685-474E-BC77-50DF715C1C8B}" sibTransId="{8BED4743-B2CE-4DB8-9004-3A46E05047F4}"/>
    <dgm:cxn modelId="{C0A33409-3BBF-4BF0-B950-8FA1393ABDED}" srcId="{38E653AC-E1AF-4B66-9186-C5D80DC45508}" destId="{5771C13E-F9D1-41A9-9F11-79742AD85F66}" srcOrd="2" destOrd="0" parTransId="{D8FAC5BD-ECA9-46C0-94C0-DDCD1C09AE65}" sibTransId="{023EBB26-E300-4BD2-A9FB-08806834313F}"/>
    <dgm:cxn modelId="{0F5D65D6-C0D3-4AC0-B7BC-9EDFEA8F0ACC}" srcId="{38E653AC-E1AF-4B66-9186-C5D80DC45508}" destId="{904E5E9C-8A5E-489A-A0E0-2F6F63DA92BF}" srcOrd="3" destOrd="0" parTransId="{296F5FA2-D54C-496F-801A-70CE066E0489}" sibTransId="{D018B851-B29D-4EF1-8D8A-40127BF8408B}"/>
    <dgm:cxn modelId="{6E5F93F7-BADD-4214-88A2-14B365D28BD7}" srcId="{43E6FA98-67F1-401D-8939-44C83A0EA163}" destId="{D2E40893-C547-4D5E-B2F7-A539460A5640}" srcOrd="1" destOrd="0" parTransId="{7EE91B5A-4530-4D70-BCD9-9D536C6E5347}" sibTransId="{AF702CE4-2A6B-4C7D-896D-E18CAD128B04}"/>
    <dgm:cxn modelId="{51D2E7AF-F8E7-49F1-8F5A-3783EC1A917E}" type="presOf" srcId="{9881D3C2-66F2-448C-97A5-FF28CFB7E935}" destId="{862A0B63-B5BD-4568-92EC-0EE45AD3ACE3}" srcOrd="0" destOrd="0" presId="urn:microsoft.com/office/officeart/2005/8/layout/process4"/>
    <dgm:cxn modelId="{BA7B7991-FB13-4CC3-AD50-DF5EFF991621}" srcId="{43E6FA98-67F1-401D-8939-44C83A0EA163}" destId="{E06DC47B-36F4-4CDF-9E37-4C12364BE53D}" srcOrd="0" destOrd="0" parTransId="{12EA5048-6180-4B0D-A88D-4DA41AB58878}" sibTransId="{207A0685-9CF2-4CEF-AA03-A25175626509}"/>
    <dgm:cxn modelId="{18BD7D9E-9507-4F12-BB63-B704A85CAF44}" srcId="{38E653AC-E1AF-4B66-9186-C5D80DC45508}" destId="{BB43AFFE-06AA-4415-AF89-70ABA64DA802}" srcOrd="4" destOrd="0" parTransId="{C582FCB2-310F-4A19-82F8-BC4EFDDA9461}" sibTransId="{BFC4113A-131D-4F21-B970-9C4E94EA3D92}"/>
    <dgm:cxn modelId="{8B24C09B-7DEF-4E20-9F95-3B5881EEA40D}" srcId="{904E5E9C-8A5E-489A-A0E0-2F6F63DA92BF}" destId="{67F5CE16-5D4A-46ED-A08A-056989910E20}" srcOrd="0" destOrd="0" parTransId="{0B680B3E-692F-4806-9B5C-9836B2F9ED09}" sibTransId="{FE4998E4-30EE-4652-9772-3003A708F87E}"/>
    <dgm:cxn modelId="{1167992D-3B24-49B6-AD38-2AA8EA19CB5E}" type="presOf" srcId="{17D409F5-DD8F-4648-B776-426B7B7DEC60}" destId="{E4D1D6F3-3A0A-41CB-8D07-B2AD18D7BE41}" srcOrd="0" destOrd="0" presId="urn:microsoft.com/office/officeart/2005/8/layout/process4"/>
    <dgm:cxn modelId="{CC524156-9045-460C-9388-64C5D078FA83}" srcId="{5771C13E-F9D1-41A9-9F11-79742AD85F66}" destId="{C3A62058-CDC4-46D6-8651-16065D1E0F57}" srcOrd="0" destOrd="0" parTransId="{C1434E5F-D9D1-4BFF-96F4-BE2BBDABC1DA}" sibTransId="{487CAC33-641A-4FC6-B473-489A812991C3}"/>
    <dgm:cxn modelId="{E3B5CDB1-CEB7-4FFC-848F-5854B91226E6}" srcId="{08E4FC9B-A7CD-43CD-A3F7-8747EE12F4AA}" destId="{24258743-DE39-4762-BF38-C278E4EB493C}" srcOrd="0" destOrd="0" parTransId="{3E355F10-C092-43DE-BE45-59A35A1A7011}" sibTransId="{22AC6AEA-9B46-41E9-9B58-B06CF2C34BAF}"/>
    <dgm:cxn modelId="{17105116-00E2-4DDD-A8E9-2EB903B216A1}" type="presOf" srcId="{904E5E9C-8A5E-489A-A0E0-2F6F63DA92BF}" destId="{26357BC3-4ABF-4BE9-8661-161CE613DC3D}" srcOrd="0" destOrd="0" presId="urn:microsoft.com/office/officeart/2005/8/layout/process4"/>
    <dgm:cxn modelId="{5B6E5402-F3B7-45A3-ADDA-8201C6EB4E35}" type="presOf" srcId="{C3A62058-CDC4-46D6-8651-16065D1E0F57}" destId="{3477CA34-5892-4DF7-9754-CAB0503C47F7}" srcOrd="0" destOrd="0" presId="urn:microsoft.com/office/officeart/2005/8/layout/process4"/>
    <dgm:cxn modelId="{8CF5144F-F293-49F1-8BBB-DA825C6804F2}" type="presParOf" srcId="{421D5D19-26F1-4CAD-88F4-8B3488C6EAAF}" destId="{68EEADC8-249F-4B31-BF60-D89B34B1700D}" srcOrd="0" destOrd="0" presId="urn:microsoft.com/office/officeart/2005/8/layout/process4"/>
    <dgm:cxn modelId="{874C9C7B-5990-4C49-A465-7393DEDA8968}" type="presParOf" srcId="{68EEADC8-249F-4B31-BF60-D89B34B1700D}" destId="{8ECB912A-41FD-4445-90B6-ACD80D7C46C5}" srcOrd="0" destOrd="0" presId="urn:microsoft.com/office/officeart/2005/8/layout/process4"/>
    <dgm:cxn modelId="{97B4FDC2-1453-4FDE-8275-ECDEC5515EE0}" type="presParOf" srcId="{68EEADC8-249F-4B31-BF60-D89B34B1700D}" destId="{DCFE7BFA-2DCA-4275-B5B8-5CA72A795F24}" srcOrd="1" destOrd="0" presId="urn:microsoft.com/office/officeart/2005/8/layout/process4"/>
    <dgm:cxn modelId="{A67AAFD5-C9D3-47BD-9D78-22BED9718A98}" type="presParOf" srcId="{68EEADC8-249F-4B31-BF60-D89B34B1700D}" destId="{D6423592-BCFE-4F93-BCA1-25976DAC4A88}" srcOrd="2" destOrd="0" presId="urn:microsoft.com/office/officeart/2005/8/layout/process4"/>
    <dgm:cxn modelId="{D0E2BD72-1409-448A-BFB5-AA18F95BD230}" type="presParOf" srcId="{D6423592-BCFE-4F93-BCA1-25976DAC4A88}" destId="{E4D1D6F3-3A0A-41CB-8D07-B2AD18D7BE41}" srcOrd="0" destOrd="0" presId="urn:microsoft.com/office/officeart/2005/8/layout/process4"/>
    <dgm:cxn modelId="{FC7B6B19-39A7-4ECB-A5EC-E3F5B625CBCC}" type="presParOf" srcId="{421D5D19-26F1-4CAD-88F4-8B3488C6EAAF}" destId="{BA42E357-59F3-4F96-A903-B6000F57E894}" srcOrd="1" destOrd="0" presId="urn:microsoft.com/office/officeart/2005/8/layout/process4"/>
    <dgm:cxn modelId="{6AB9FA72-8FA9-4139-A6E7-4FBD9CB15544}" type="presParOf" srcId="{421D5D19-26F1-4CAD-88F4-8B3488C6EAAF}" destId="{81E91F66-FBC2-4ABB-9A22-7775AFDD67BD}" srcOrd="2" destOrd="0" presId="urn:microsoft.com/office/officeart/2005/8/layout/process4"/>
    <dgm:cxn modelId="{7F532E20-A051-417D-94B1-5C1314B153AF}" type="presParOf" srcId="{81E91F66-FBC2-4ABB-9A22-7775AFDD67BD}" destId="{26357BC3-4ABF-4BE9-8661-161CE613DC3D}" srcOrd="0" destOrd="0" presId="urn:microsoft.com/office/officeart/2005/8/layout/process4"/>
    <dgm:cxn modelId="{00AF4E17-BC4B-4C6C-B3BF-CBF871743EDB}" type="presParOf" srcId="{81E91F66-FBC2-4ABB-9A22-7775AFDD67BD}" destId="{EEFE06C0-47C3-4155-A216-451DD59BD5B8}" srcOrd="1" destOrd="0" presId="urn:microsoft.com/office/officeart/2005/8/layout/process4"/>
    <dgm:cxn modelId="{B81C802B-FB89-406E-B76F-D639C8A3C15B}" type="presParOf" srcId="{81E91F66-FBC2-4ABB-9A22-7775AFDD67BD}" destId="{B900996C-798A-4348-B012-E25136605BE3}" srcOrd="2" destOrd="0" presId="urn:microsoft.com/office/officeart/2005/8/layout/process4"/>
    <dgm:cxn modelId="{81791550-FCD4-4C9B-8DEE-7922B442BD0A}" type="presParOf" srcId="{B900996C-798A-4348-B012-E25136605BE3}" destId="{2B0DD7DE-5CF7-42C4-9F19-A206F8970EB6}" srcOrd="0" destOrd="0" presId="urn:microsoft.com/office/officeart/2005/8/layout/process4"/>
    <dgm:cxn modelId="{F78EA8E6-F8A4-4266-BEE5-2BA48362C4A2}" type="presParOf" srcId="{B900996C-798A-4348-B012-E25136605BE3}" destId="{862A0B63-B5BD-4568-92EC-0EE45AD3ACE3}" srcOrd="1" destOrd="0" presId="urn:microsoft.com/office/officeart/2005/8/layout/process4"/>
    <dgm:cxn modelId="{F3BA3AFF-DDFB-4393-B384-7E4F4293429F}" type="presParOf" srcId="{421D5D19-26F1-4CAD-88F4-8B3488C6EAAF}" destId="{4AF6AA40-22FA-4A29-A74E-603D94267E79}" srcOrd="3" destOrd="0" presId="urn:microsoft.com/office/officeart/2005/8/layout/process4"/>
    <dgm:cxn modelId="{B930AF10-EFD4-4ACA-8934-9B6EDBC2F9A4}" type="presParOf" srcId="{421D5D19-26F1-4CAD-88F4-8B3488C6EAAF}" destId="{86BD8EAB-EF25-486F-A4D3-900B082108CF}" srcOrd="4" destOrd="0" presId="urn:microsoft.com/office/officeart/2005/8/layout/process4"/>
    <dgm:cxn modelId="{236E64FD-B094-4C80-869E-E7B081106011}" type="presParOf" srcId="{86BD8EAB-EF25-486F-A4D3-900B082108CF}" destId="{EDAAEDC7-62F7-4C1F-AC7A-760D21E308EE}" srcOrd="0" destOrd="0" presId="urn:microsoft.com/office/officeart/2005/8/layout/process4"/>
    <dgm:cxn modelId="{4FBE9489-1972-4F36-8FBC-EB7FC3BD8BEC}" type="presParOf" srcId="{86BD8EAB-EF25-486F-A4D3-900B082108CF}" destId="{8E702A6F-C90D-4558-887C-D5CDD99EDCF0}" srcOrd="1" destOrd="0" presId="urn:microsoft.com/office/officeart/2005/8/layout/process4"/>
    <dgm:cxn modelId="{985ED315-83F3-4FF5-A340-E9F6EA62501A}" type="presParOf" srcId="{86BD8EAB-EF25-486F-A4D3-900B082108CF}" destId="{C2CC4249-0DB4-4053-8B7E-DFBCB5FC44F4}" srcOrd="2" destOrd="0" presId="urn:microsoft.com/office/officeart/2005/8/layout/process4"/>
    <dgm:cxn modelId="{8EEFAE11-2FB2-48EF-9E5A-93F9CFEFB984}" type="presParOf" srcId="{C2CC4249-0DB4-4053-8B7E-DFBCB5FC44F4}" destId="{3477CA34-5892-4DF7-9754-CAB0503C47F7}" srcOrd="0" destOrd="0" presId="urn:microsoft.com/office/officeart/2005/8/layout/process4"/>
    <dgm:cxn modelId="{5D797F72-7053-447A-B510-0B9BE6E4EB27}" type="presParOf" srcId="{421D5D19-26F1-4CAD-88F4-8B3488C6EAAF}" destId="{CE5EDB51-CCDE-4992-BB4B-CAEF8D7773D8}" srcOrd="5" destOrd="0" presId="urn:microsoft.com/office/officeart/2005/8/layout/process4"/>
    <dgm:cxn modelId="{05C2E949-70E4-47A1-AB2C-3614E82BDCA3}" type="presParOf" srcId="{421D5D19-26F1-4CAD-88F4-8B3488C6EAAF}" destId="{918AC442-A2AB-4EB9-9334-40C73B40FD85}" srcOrd="6" destOrd="0" presId="urn:microsoft.com/office/officeart/2005/8/layout/process4"/>
    <dgm:cxn modelId="{E4C98DED-4448-49AF-A871-2766DC6F9387}" type="presParOf" srcId="{918AC442-A2AB-4EB9-9334-40C73B40FD85}" destId="{5D4C5791-9D6E-4926-8F99-F1CD8D3C6804}" srcOrd="0" destOrd="0" presId="urn:microsoft.com/office/officeart/2005/8/layout/process4"/>
    <dgm:cxn modelId="{EF5479B0-DA39-497A-AAD8-28584EC0F662}" type="presParOf" srcId="{918AC442-A2AB-4EB9-9334-40C73B40FD85}" destId="{064728F4-B584-431F-AEF0-88851A74EF7F}" srcOrd="1" destOrd="0" presId="urn:microsoft.com/office/officeart/2005/8/layout/process4"/>
    <dgm:cxn modelId="{01EBAA83-CF6F-471A-BDDE-2B6B92AFF1E1}" type="presParOf" srcId="{918AC442-A2AB-4EB9-9334-40C73B40FD85}" destId="{042FC085-8325-4C94-8C5E-BD8126F8ACAA}" srcOrd="2" destOrd="0" presId="urn:microsoft.com/office/officeart/2005/8/layout/process4"/>
    <dgm:cxn modelId="{5CC2671D-B2AA-487D-A21B-534617B22C0C}" type="presParOf" srcId="{042FC085-8325-4C94-8C5E-BD8126F8ACAA}" destId="{40A692C9-9AC2-4B46-BB5B-AABAD846A125}" srcOrd="0" destOrd="0" presId="urn:microsoft.com/office/officeart/2005/8/layout/process4"/>
    <dgm:cxn modelId="{022DCDE7-9B9B-49E5-9CDC-A905D73CF3C9}" type="presParOf" srcId="{042FC085-8325-4C94-8C5E-BD8126F8ACAA}" destId="{5954B2EC-54AB-431A-B266-29C9768D101C}" srcOrd="1" destOrd="0" presId="urn:microsoft.com/office/officeart/2005/8/layout/process4"/>
    <dgm:cxn modelId="{423F01DE-9FAC-47AD-975A-E017B5BEA71D}" type="presParOf" srcId="{421D5D19-26F1-4CAD-88F4-8B3488C6EAAF}" destId="{AE523A84-F58F-4069-BE8C-C904F2C9A069}" srcOrd="7" destOrd="0" presId="urn:microsoft.com/office/officeart/2005/8/layout/process4"/>
    <dgm:cxn modelId="{4BEA9194-102C-49B7-868C-0B57E1E55911}" type="presParOf" srcId="{421D5D19-26F1-4CAD-88F4-8B3488C6EAAF}" destId="{48690352-FF5E-430F-8E47-88B34E2865AE}" srcOrd="8" destOrd="0" presId="urn:microsoft.com/office/officeart/2005/8/layout/process4"/>
    <dgm:cxn modelId="{D300CB11-F53C-4397-9E1B-3069A5CFD4D8}" type="presParOf" srcId="{48690352-FF5E-430F-8E47-88B34E2865AE}" destId="{1EE7A857-6109-4D7D-9A70-59C7AD294173}" srcOrd="0" destOrd="0" presId="urn:microsoft.com/office/officeart/2005/8/layout/process4"/>
    <dgm:cxn modelId="{0A4C5173-8624-48BB-947E-B17930AB69F6}" type="presParOf" srcId="{48690352-FF5E-430F-8E47-88B34E2865AE}" destId="{653EBF2D-AF31-4A2F-AA0F-77DAD69DFA5F}" srcOrd="1" destOrd="0" presId="urn:microsoft.com/office/officeart/2005/8/layout/process4"/>
    <dgm:cxn modelId="{CDBE1923-530B-4E34-A74D-2C06EB987A4F}" type="presParOf" srcId="{48690352-FF5E-430F-8E47-88B34E2865AE}" destId="{8E62322F-014C-4BC1-AEED-ED48D3F5FB54}" srcOrd="2" destOrd="0" presId="urn:microsoft.com/office/officeart/2005/8/layout/process4"/>
    <dgm:cxn modelId="{075D3A26-446C-4BDB-BFD3-86B242847823}" type="presParOf" srcId="{8E62322F-014C-4BC1-AEED-ED48D3F5FB54}" destId="{37E85404-2CF0-485D-AF49-B1377900E7A5}" srcOrd="0" destOrd="0" presId="urn:microsoft.com/office/officeart/2005/8/layout/process4"/>
    <dgm:cxn modelId="{B1DF9773-43CE-4568-913A-C3646351F5D1}" type="presParOf" srcId="{8E62322F-014C-4BC1-AEED-ED48D3F5FB54}" destId="{F867DF54-468A-4964-83DB-E29136ABC5B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E7BFA-2DCA-4275-B5B8-5CA72A795F24}">
      <dsp:nvSpPr>
        <dsp:cNvPr id="0" name=""/>
        <dsp:cNvSpPr/>
      </dsp:nvSpPr>
      <dsp:spPr>
        <a:xfrm>
          <a:off x="0" y="4815427"/>
          <a:ext cx="8136904" cy="38617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50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Publikacja </a:t>
          </a:r>
          <a:r>
            <a:rPr lang="pl-PL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listy dzieci przyjętych do klas I </a:t>
          </a:r>
        </a:p>
      </dsp:txBody>
      <dsp:txXfrm>
        <a:off x="0" y="4815427"/>
        <a:ext cx="8136904" cy="208535"/>
      </dsp:txXfrm>
    </dsp:sp>
    <dsp:sp modelId="{E4D1D6F3-3A0A-41CB-8D07-B2AD18D7BE41}">
      <dsp:nvSpPr>
        <dsp:cNvPr id="0" name=""/>
        <dsp:cNvSpPr/>
      </dsp:nvSpPr>
      <dsp:spPr>
        <a:xfrm>
          <a:off x="0" y="5134026"/>
          <a:ext cx="8136904" cy="358807"/>
        </a:xfrm>
        <a:prstGeom prst="rect">
          <a:avLst/>
        </a:prstGeo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15 </a:t>
          </a:r>
          <a:r>
            <a:rPr lang="pl-P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maja </a:t>
          </a: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2017 </a:t>
          </a:r>
          <a:r>
            <a:rPr lang="pl-PL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godz.14</a:t>
          </a:r>
          <a:r>
            <a:rPr lang="pl-PL" sz="1400" kern="12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00</a:t>
          </a: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5134026"/>
        <a:ext cx="8136904" cy="358807"/>
      </dsp:txXfrm>
    </dsp:sp>
    <dsp:sp modelId="{EEFE06C0-47C3-4155-A216-451DD59BD5B8}">
      <dsp:nvSpPr>
        <dsp:cNvPr id="0" name=""/>
        <dsp:cNvSpPr/>
      </dsp:nvSpPr>
      <dsp:spPr>
        <a:xfrm rot="10800000">
          <a:off x="0" y="3816017"/>
          <a:ext cx="8136904" cy="1025120"/>
        </a:xfrm>
        <a:prstGeom prst="upArrowCallout">
          <a:avLst/>
        </a:prstGeom>
        <a:solidFill>
          <a:srgbClr val="5B9BD5">
            <a:hueOff val="-1689636"/>
            <a:satOff val="-4355"/>
            <a:lumOff val="-294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" tIns="28448" rIns="28448" bIns="28448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Potwierdzanie </a:t>
          </a:r>
          <a:r>
            <a:rPr lang="pl-PL" sz="1800" b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woli przez </a:t>
          </a:r>
          <a:r>
            <a:rPr lang="pl-PL" sz="1800" b="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rodziców</a:t>
          </a:r>
        </a:p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10800000">
        <a:off x="0" y="3942036"/>
        <a:ext cx="8136904" cy="233798"/>
      </dsp:txXfrm>
    </dsp:sp>
    <dsp:sp modelId="{2B0DD7DE-5CF7-42C4-9F19-A206F8970EB6}">
      <dsp:nvSpPr>
        <dsp:cNvPr id="0" name=""/>
        <dsp:cNvSpPr/>
      </dsp:nvSpPr>
      <dsp:spPr>
        <a:xfrm>
          <a:off x="0" y="4178390"/>
          <a:ext cx="4058046" cy="359038"/>
        </a:xfrm>
        <a:prstGeom prst="rect">
          <a:avLst/>
        </a:prstGeom>
        <a:solidFill>
          <a:srgbClr val="5B9BD5">
            <a:tint val="40000"/>
            <a:alpha val="90000"/>
            <a:hueOff val="-962823"/>
            <a:satOff val="-3262"/>
            <a:lumOff val="-41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 28 kwietnia 2017 </a:t>
          </a:r>
        </a:p>
      </dsp:txBody>
      <dsp:txXfrm>
        <a:off x="0" y="4178390"/>
        <a:ext cx="4058046" cy="359038"/>
      </dsp:txXfrm>
    </dsp:sp>
    <dsp:sp modelId="{862A0B63-B5BD-4568-92EC-0EE45AD3ACE3}">
      <dsp:nvSpPr>
        <dsp:cNvPr id="0" name=""/>
        <dsp:cNvSpPr/>
      </dsp:nvSpPr>
      <dsp:spPr>
        <a:xfrm>
          <a:off x="4061587" y="4178390"/>
          <a:ext cx="4075316" cy="359038"/>
        </a:xfrm>
        <a:prstGeom prst="rect">
          <a:avLst/>
        </a:prstGeom>
        <a:solidFill>
          <a:srgbClr val="5B9BD5">
            <a:tint val="40000"/>
            <a:alpha val="90000"/>
            <a:hueOff val="-1925647"/>
            <a:satOff val="-6523"/>
            <a:lumOff val="-837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 12 maja </a:t>
          </a: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2017 </a:t>
          </a:r>
          <a:r>
            <a:rPr lang="pl-PL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godz.15</a:t>
          </a:r>
          <a:r>
            <a:rPr lang="pl-PL" sz="1400" kern="12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00</a:t>
          </a:r>
          <a:endParaRPr lang="pl-PL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61587" y="4178390"/>
        <a:ext cx="4075316" cy="359038"/>
      </dsp:txXfrm>
    </dsp:sp>
    <dsp:sp modelId="{8E702A6F-C90D-4558-887C-D5CDD99EDCF0}">
      <dsp:nvSpPr>
        <dsp:cNvPr id="0" name=""/>
        <dsp:cNvSpPr/>
      </dsp:nvSpPr>
      <dsp:spPr>
        <a:xfrm rot="10800000">
          <a:off x="0" y="2600727"/>
          <a:ext cx="8136904" cy="1241000"/>
        </a:xfrm>
        <a:prstGeom prst="upArrowCallou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Publikacja listy  dzieci zakwalifikowanych do klas </a:t>
          </a:r>
          <a:r>
            <a:rPr lang="pl-PL" sz="18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pl-PL" sz="105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10800000">
        <a:off x="0" y="2753284"/>
        <a:ext cx="8136904" cy="283034"/>
      </dsp:txXfrm>
    </dsp:sp>
    <dsp:sp modelId="{3477CA34-5892-4DF7-9754-CAB0503C47F7}">
      <dsp:nvSpPr>
        <dsp:cNvPr id="0" name=""/>
        <dsp:cNvSpPr/>
      </dsp:nvSpPr>
      <dsp:spPr>
        <a:xfrm>
          <a:off x="0" y="3046258"/>
          <a:ext cx="8136904" cy="352575"/>
        </a:xfrm>
        <a:prstGeom prst="rect">
          <a:avLst/>
        </a:prstGeom>
        <a:solidFill>
          <a:srgbClr val="5B9BD5">
            <a:tint val="40000"/>
            <a:alpha val="90000"/>
            <a:hueOff val="-2888470"/>
            <a:satOff val="-9785"/>
            <a:lumOff val="-1255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28 kwietnia </a:t>
          </a: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2017  </a:t>
          </a:r>
          <a:r>
            <a:rPr lang="pl-PL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godz.15</a:t>
          </a:r>
          <a:r>
            <a:rPr lang="pl-PL" sz="1400" kern="12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00</a:t>
          </a: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046258"/>
        <a:ext cx="8136904" cy="352575"/>
      </dsp:txXfrm>
    </dsp:sp>
    <dsp:sp modelId="{064728F4-B584-431F-AEF0-88851A74EF7F}">
      <dsp:nvSpPr>
        <dsp:cNvPr id="0" name=""/>
        <dsp:cNvSpPr/>
      </dsp:nvSpPr>
      <dsp:spPr>
        <a:xfrm rot="10800000">
          <a:off x="0" y="1397194"/>
          <a:ext cx="8136904" cy="1229243"/>
        </a:xfrm>
        <a:prstGeom prst="upArrowCallout">
          <a:avLst/>
        </a:prstGeom>
        <a:solidFill>
          <a:srgbClr val="5B9BD5">
            <a:hueOff val="-5068907"/>
            <a:satOff val="-13064"/>
            <a:lumOff val="-882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Weryfikacja podań przez przedstawicieli komisji </a:t>
          </a:r>
          <a:r>
            <a:rPr lang="pl-PL" sz="18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rekrutacyjnej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10800000">
        <a:off x="0" y="1548306"/>
        <a:ext cx="8136904" cy="280352"/>
      </dsp:txXfrm>
    </dsp:sp>
    <dsp:sp modelId="{40A692C9-9AC2-4B46-BB5B-AABAD846A125}">
      <dsp:nvSpPr>
        <dsp:cNvPr id="0" name=""/>
        <dsp:cNvSpPr/>
      </dsp:nvSpPr>
      <dsp:spPr>
        <a:xfrm>
          <a:off x="0" y="1799776"/>
          <a:ext cx="4068452" cy="426716"/>
        </a:xfrm>
        <a:prstGeom prst="rect">
          <a:avLst/>
        </a:prstGeom>
        <a:solidFill>
          <a:srgbClr val="5B9BD5">
            <a:tint val="40000"/>
            <a:alpha val="90000"/>
            <a:hueOff val="-3851293"/>
            <a:satOff val="-13047"/>
            <a:lumOff val="-1673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 21 kwietnia 2017  </a:t>
          </a:r>
        </a:p>
      </dsp:txBody>
      <dsp:txXfrm>
        <a:off x="0" y="1799776"/>
        <a:ext cx="4068452" cy="426716"/>
      </dsp:txXfrm>
    </dsp:sp>
    <dsp:sp modelId="{5954B2EC-54AB-431A-B266-29C9768D101C}">
      <dsp:nvSpPr>
        <dsp:cNvPr id="0" name=""/>
        <dsp:cNvSpPr/>
      </dsp:nvSpPr>
      <dsp:spPr>
        <a:xfrm>
          <a:off x="4068452" y="1799776"/>
          <a:ext cx="4068452" cy="426716"/>
        </a:xfrm>
        <a:prstGeom prst="rect">
          <a:avLst/>
        </a:prstGeom>
        <a:solidFill>
          <a:srgbClr val="5B9BD5">
            <a:tint val="40000"/>
            <a:alpha val="90000"/>
            <a:hueOff val="-4814116"/>
            <a:satOff val="-16309"/>
            <a:lumOff val="-2091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 26 kwietnia 2017 </a:t>
          </a:r>
        </a:p>
      </dsp:txBody>
      <dsp:txXfrm>
        <a:off x="4068452" y="1799776"/>
        <a:ext cx="4068452" cy="426716"/>
      </dsp:txXfrm>
    </dsp:sp>
    <dsp:sp modelId="{653EBF2D-AF31-4A2F-AA0F-77DAD69DFA5F}">
      <dsp:nvSpPr>
        <dsp:cNvPr id="0" name=""/>
        <dsp:cNvSpPr/>
      </dsp:nvSpPr>
      <dsp:spPr>
        <a:xfrm rot="10800000">
          <a:off x="0" y="0"/>
          <a:ext cx="8136904" cy="1422715"/>
        </a:xfrm>
        <a:prstGeom prst="upArrowCallou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Rejestracja w systemie elektronicznym przez rodziców kandydatów </a:t>
          </a:r>
          <a:r>
            <a:rPr lang="pl-PL" sz="18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 </a:t>
          </a:r>
          <a:r>
            <a:rPr lang="pl-PL" sz="18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składanie </a:t>
          </a:r>
          <a:r>
            <a:rPr lang="pl-PL" sz="18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podań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10800000">
        <a:off x="0" y="174895"/>
        <a:ext cx="8136904" cy="324478"/>
      </dsp:txXfrm>
    </dsp:sp>
    <dsp:sp modelId="{37E85404-2CF0-485D-AF49-B1377900E7A5}">
      <dsp:nvSpPr>
        <dsp:cNvPr id="0" name=""/>
        <dsp:cNvSpPr/>
      </dsp:nvSpPr>
      <dsp:spPr>
        <a:xfrm>
          <a:off x="0" y="491842"/>
          <a:ext cx="4068452" cy="442047"/>
        </a:xfrm>
        <a:prstGeom prst="rect">
          <a:avLst/>
        </a:prstGeom>
        <a:solidFill>
          <a:srgbClr val="5B9BD5">
            <a:tint val="40000"/>
            <a:alpha val="90000"/>
            <a:hueOff val="-5776939"/>
            <a:satOff val="-19570"/>
            <a:lumOff val="-251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 27 marca 2017 </a:t>
          </a:r>
          <a:r>
            <a:rPr lang="pl-PL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godz.10</a:t>
          </a:r>
          <a:r>
            <a:rPr lang="pl-PL" sz="1400" kern="12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00</a:t>
          </a:r>
          <a:r>
            <a:rPr lang="pl-PL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	</a:t>
          </a:r>
        </a:p>
      </dsp:txBody>
      <dsp:txXfrm>
        <a:off x="0" y="491842"/>
        <a:ext cx="4068452" cy="442047"/>
      </dsp:txXfrm>
    </dsp:sp>
    <dsp:sp modelId="{F867DF54-468A-4964-83DB-E29136ABC5B1}">
      <dsp:nvSpPr>
        <dsp:cNvPr id="0" name=""/>
        <dsp:cNvSpPr/>
      </dsp:nvSpPr>
      <dsp:spPr>
        <a:xfrm>
          <a:off x="4068452" y="491842"/>
          <a:ext cx="4068452" cy="442047"/>
        </a:xfrm>
        <a:prstGeom prst="rect">
          <a:avLst/>
        </a:prstGeom>
        <a:solidFill>
          <a:srgbClr val="5B9BD5">
            <a:tint val="40000"/>
            <a:alpha val="90000"/>
            <a:hueOff val="-6739762"/>
            <a:satOff val="-22832"/>
            <a:lumOff val="-292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 21 kwietnia 2017</a:t>
          </a:r>
          <a:r>
            <a:rPr lang="pl-PL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godz.15</a:t>
          </a:r>
          <a:r>
            <a:rPr lang="pl-PL" sz="1400" kern="12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00</a:t>
          </a:r>
          <a:r>
            <a:rPr lang="pl-PL" sz="1700" kern="12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4068452" y="491842"/>
        <a:ext cx="4068452" cy="442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787FB5-E850-42AC-A65A-29646B3D00E7}" type="datetimeFigureOut">
              <a:rPr lang="pl-PL" smtClean="0"/>
              <a:t>2017-03-27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694646"/>
            <a:ext cx="8071048" cy="1913384"/>
          </a:xfrm>
        </p:spPr>
        <p:txBody>
          <a:bodyPr/>
          <a:lstStyle/>
          <a:p>
            <a:pPr algn="ctr"/>
            <a:r>
              <a:rPr lang="pl-PL" dirty="0" smtClean="0"/>
              <a:t>Rok szkolny 2017/2018</a:t>
            </a:r>
            <a:br>
              <a:rPr lang="pl-PL" dirty="0" smtClean="0"/>
            </a:br>
            <a:r>
              <a:rPr lang="pl-PL" sz="4800" dirty="0" smtClean="0"/>
              <a:t>w milanowskich szkołach</a:t>
            </a:r>
            <a:endParaRPr lang="pl-PL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15" b="100000" l="1290" r="98710">
                        <a14:foregroundMark x1="25806" y1="40437" x2="25806" y2="40437"/>
                        <a14:foregroundMark x1="30968" y1="39891" x2="30968" y2="39891"/>
                        <a14:foregroundMark x1="35484" y1="42623" x2="35484" y2="42623"/>
                        <a14:foregroundMark x1="25161" y1="53552" x2="25161" y2="53552"/>
                        <a14:foregroundMark x1="31613" y1="50273" x2="31613" y2="50273"/>
                        <a14:foregroundMark x1="29032" y1="73770" x2="29032" y2="73770"/>
                        <a14:foregroundMark x1="27742" y1="60656" x2="27742" y2="60656"/>
                        <a14:foregroundMark x1="27742" y1="51913" x2="27742" y2="51913"/>
                        <a14:foregroundMark x1="17419" y1="43169" x2="17419" y2="43169"/>
                        <a14:foregroundMark x1="14194" y1="54645" x2="14194" y2="54645"/>
                        <a14:foregroundMark x1="18065" y1="65027" x2="18065" y2="65027"/>
                        <a14:foregroundMark x1="40645" y1="66120" x2="40645" y2="66120"/>
                        <a14:foregroundMark x1="40645" y1="56831" x2="40645" y2="56831"/>
                        <a14:foregroundMark x1="43226" y1="43716" x2="43226" y2="43716"/>
                        <a14:foregroundMark x1="45806" y1="51913" x2="45806" y2="51913"/>
                        <a14:foregroundMark x1="20645" y1="37705" x2="20645" y2="37705"/>
                        <a14:foregroundMark x1="10968" y1="47541" x2="10968" y2="47541"/>
                        <a14:foregroundMark x1="14194" y1="40984" x2="14194" y2="40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55"/>
          <a:stretch/>
        </p:blipFill>
        <p:spPr bwMode="auto">
          <a:xfrm>
            <a:off x="1403648" y="1124744"/>
            <a:ext cx="1584176" cy="155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987824" y="620848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black"/>
                </a:solidFill>
                <a:latin typeface="Century Gothic"/>
              </a:rPr>
              <a:t>Referat Oświaty UMM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43" r="100000">
                        <a14:foregroundMark x1="85598" y1="37818" x2="85598" y2="37818"/>
                        <a14:foregroundMark x1="74185" y1="36000" x2="74185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61" y="4869160"/>
            <a:ext cx="2488769" cy="185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604465" y="528147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omic Sans MS" panose="030F0702030302020204" pitchFamily="66" charset="0"/>
              </a:rPr>
              <a:t>A b c</a:t>
            </a:r>
            <a:endParaRPr lang="pl-PL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4.98959E-6 L 0.00139 0.04001 C 0.01806 0.04904 0.04323 0.05389 0.06945 0.05389 C 0.09931 0.05389 0.12344 0.04904 0.14011 0.04001 L 0.22049 4.98959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362456"/>
          </a:xfrm>
        </p:spPr>
        <p:txBody>
          <a:bodyPr/>
          <a:lstStyle/>
          <a:p>
            <a:r>
              <a:rPr lang="pl-PL" dirty="0" smtClean="0"/>
              <a:t>Porządek spotkania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204864"/>
            <a:ext cx="7772400" cy="3384376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pl-PL" sz="5100" dirty="0" smtClean="0"/>
              <a:t>Zmiany w gminie w związku z nowym ustrojem szkolnym.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pl-PL" sz="5100" dirty="0" smtClean="0"/>
              <a:t>Prezentacja elektronicznego naboru do klas I szkół podstawowych.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pl-PL" sz="5100" dirty="0" smtClean="0"/>
              <a:t>Oferty edukacyjne milanowskich szkół publicznych.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pl-PL" sz="5100" dirty="0" smtClean="0"/>
              <a:t>Panel dyskusyjny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34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iesielka\AppData\Local\Microsoft\Windows\Temporary Internet Files\Content.Outlook\JLRZ1XB7\mwek_map_edu_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" b="100000" l="85" r="100000">
                        <a14:foregroundMark x1="44454" y1="15990" x2="44454" y2="15990"/>
                        <a14:foregroundMark x1="10161" y1="59034" x2="10161" y2="59034"/>
                        <a14:foregroundMark x1="35097" y1="78357" x2="35097" y2="78357"/>
                        <a14:foregroundMark x1="62235" y1="39614" x2="62235" y2="39614"/>
                        <a14:foregroundMark x1="46058" y1="15368" x2="46058" y2="15368"/>
                        <a14:backgroundMark x1="66257" y1="47488" x2="66257" y2="47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" t="4699" r="30377" b="4889"/>
          <a:stretch/>
        </p:blipFill>
        <p:spPr bwMode="auto">
          <a:xfrm>
            <a:off x="2582416" y="0"/>
            <a:ext cx="6048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3789040"/>
            <a:ext cx="4644008" cy="2852936"/>
          </a:xfrm>
        </p:spPr>
        <p:txBody>
          <a:bodyPr/>
          <a:lstStyle/>
          <a:p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Nowe </a:t>
            </a:r>
            <a:b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obwody </a:t>
            </a:r>
            <a:b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szkół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1804" y="764704"/>
            <a:ext cx="7772400" cy="1584176"/>
          </a:xfrm>
        </p:spPr>
        <p:txBody>
          <a:bodyPr/>
          <a:lstStyle/>
          <a:p>
            <a:r>
              <a:rPr lang="pl-PL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Kryteria dla kandydatów szkół zamieszkałych poza obwodem</a:t>
            </a:r>
            <a:endParaRPr lang="pl-PL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049256"/>
              </p:ext>
            </p:extLst>
          </p:nvPr>
        </p:nvGraphicFramePr>
        <p:xfrm>
          <a:off x="683568" y="2492896"/>
          <a:ext cx="7704855" cy="309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0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4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9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Lp.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rgbClr val="4569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Kryterium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569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spc="-20" dirty="0">
                          <a:effectLst/>
                        </a:rPr>
                        <a:t>Wartość kryterium </a:t>
                      </a:r>
                      <a:br>
                        <a:rPr lang="pl-PL" sz="1400" spc="-20" dirty="0">
                          <a:effectLst/>
                        </a:rPr>
                      </a:br>
                      <a:r>
                        <a:rPr lang="pl-PL" sz="1400" spc="-20" dirty="0">
                          <a:effectLst/>
                        </a:rPr>
                        <a:t>w punktach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4569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Rodzaj dokumentu potwierdzający spełnianie kryterium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569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1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AB2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Rodzeństwo kandydata spełnia obowiązek szkolny  </a:t>
                      </a:r>
                      <a:r>
                        <a:rPr lang="pl-PL" sz="1400" dirty="0" smtClean="0">
                          <a:effectLst/>
                        </a:rPr>
                        <a:t>w </a:t>
                      </a:r>
                      <a:r>
                        <a:rPr lang="pl-PL" sz="1400" dirty="0">
                          <a:effectLst/>
                        </a:rPr>
                        <a:t>szkole wymienionej na pierwszej pozycji we wniosku.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3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Dane potwierdza Dyrektor szkoły na podstawie posiadanej dokumentacji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AB2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spc="-10" dirty="0">
                          <a:effectLst/>
                        </a:rPr>
                        <a:t>Miejsce pracy jednego </a:t>
                      </a:r>
                      <a:r>
                        <a:rPr lang="pl-PL" sz="1400" spc="-10">
                          <a:effectLst/>
                        </a:rPr>
                        <a:t>z </a:t>
                      </a:r>
                      <a:r>
                        <a:rPr lang="pl-PL" sz="1400" spc="-10" smtClean="0">
                          <a:effectLst/>
                        </a:rPr>
                        <a:t>rodziców/prawnych </a:t>
                      </a:r>
                      <a:r>
                        <a:rPr lang="pl-PL" sz="1400" spc="-10" dirty="0">
                          <a:effectLst/>
                        </a:rPr>
                        <a:t>opiekunów kandydata znajduje się na terenie obwodu wybranej szkoły podstawowej.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2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Zaświadczenie z miejsca pracy (z ostatniego miesiąca)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31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</a:rPr>
                        <a:t>Łączna maksymalna liczba punktów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569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5 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AB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70A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539552" y="587727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/>
              <a:t>* UCHWAŁA </a:t>
            </a:r>
            <a:r>
              <a:rPr lang="pl-PL" sz="1200" b="1" dirty="0"/>
              <a:t>NR </a:t>
            </a:r>
            <a:r>
              <a:rPr lang="pl-PL" sz="1200" b="1" dirty="0" smtClean="0"/>
              <a:t>253/XXX/17</a:t>
            </a:r>
            <a:r>
              <a:rPr lang="pl-PL" sz="1200" dirty="0" smtClean="0"/>
              <a:t> </a:t>
            </a:r>
            <a:r>
              <a:rPr lang="pl-PL" sz="1200" b="1" dirty="0" smtClean="0"/>
              <a:t>RADY </a:t>
            </a:r>
            <a:r>
              <a:rPr lang="pl-PL" sz="1200" b="1" dirty="0"/>
              <a:t>MIASTA </a:t>
            </a:r>
            <a:r>
              <a:rPr lang="pl-PL" sz="1200" b="1" dirty="0" smtClean="0"/>
              <a:t>MILANÓWKA</a:t>
            </a:r>
            <a:r>
              <a:rPr lang="pl-PL" sz="1200" dirty="0" smtClean="0"/>
              <a:t> </a:t>
            </a:r>
            <a:r>
              <a:rPr lang="pl-PL" sz="1200" b="1" dirty="0" smtClean="0"/>
              <a:t>z </a:t>
            </a:r>
            <a:r>
              <a:rPr lang="pl-PL" sz="1200" b="1" dirty="0"/>
              <a:t>dnia 28 lutego 2017 </a:t>
            </a:r>
            <a:r>
              <a:rPr lang="pl-PL" sz="1200" b="1" dirty="0" smtClean="0"/>
              <a:t>r.</a:t>
            </a:r>
            <a:r>
              <a:rPr lang="pl-PL" sz="1200" dirty="0" smtClean="0"/>
              <a:t> w </a:t>
            </a:r>
            <a:r>
              <a:rPr lang="pl-PL" sz="1200" dirty="0"/>
              <a:t>sprawie</a:t>
            </a:r>
            <a:r>
              <a:rPr lang="pl-PL" sz="1200" b="1" dirty="0"/>
              <a:t> określenia kryteriów w postępowaniu rekrutacyjnym do klas pierwszych szkół podstawowych, prowadzonych przez Gminę Milanówek dla kandydatów zamieszkałych poza obwodem danej szkoły oraz dokumentów niezbędnych do potwierdzania tych kryteriów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82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5465621"/>
              </p:ext>
            </p:extLst>
          </p:nvPr>
        </p:nvGraphicFramePr>
        <p:xfrm>
          <a:off x="467544" y="1124744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23528" y="400025"/>
            <a:ext cx="842493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l-PL" sz="4800" dirty="0">
                <a:ln w="635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Elektroniczny nabór</a:t>
            </a:r>
          </a:p>
        </p:txBody>
      </p:sp>
    </p:spTree>
    <p:extLst>
      <p:ext uri="{BB962C8B-B14F-4D97-AF65-F5344CB8AC3E}">
        <p14:creationId xmlns:p14="http://schemas.microsoft.com/office/powerpoint/2010/main" val="33491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 txBox="1">
            <a:spLocks/>
          </p:cNvSpPr>
          <p:nvPr/>
        </p:nvSpPr>
        <p:spPr>
          <a:xfrm>
            <a:off x="2922662" y="692696"/>
            <a:ext cx="5537769" cy="182542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algn="l"/>
            <a:r>
              <a:rPr lang="pl-PL" sz="900" b="1" dirty="0"/>
              <a:t> </a:t>
            </a:r>
            <a:r>
              <a:rPr lang="pl-PL" sz="900" b="1" dirty="0" smtClean="0"/>
              <a:t>                                  </a:t>
            </a:r>
            <a:r>
              <a:rPr lang="pl-PL" sz="900" b="1" u="sng" dirty="0" smtClean="0"/>
              <a:t>  </a:t>
            </a:r>
            <a:r>
              <a:rPr lang="pl-PL" sz="1800" b="1" u="sng" dirty="0" smtClean="0">
                <a:solidFill>
                  <a:srgbClr val="92D050"/>
                </a:solidFill>
              </a:rPr>
              <a:t>Zespół Szkół Gminnych nr 1</a:t>
            </a:r>
            <a:r>
              <a:rPr lang="pl-PL" sz="1800" b="1" dirty="0" smtClean="0"/>
              <a:t>,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/>
              <a:t>                              ul. Królewska 69</a:t>
            </a:r>
          </a:p>
          <a:p>
            <a:pPr marL="36000" algn="l"/>
            <a:r>
              <a:rPr lang="pl-PL" sz="1600" dirty="0"/>
              <a:t> </a:t>
            </a:r>
            <a:r>
              <a:rPr lang="pl-PL" sz="1600" dirty="0" smtClean="0"/>
              <a:t>       </a:t>
            </a:r>
            <a:r>
              <a:rPr lang="pl-PL" sz="1400" dirty="0" smtClean="0"/>
              <a:t>Dzień Otwarty: </a:t>
            </a:r>
          </a:p>
          <a:p>
            <a:pPr marL="36000" algn="l"/>
            <a:r>
              <a:rPr lang="pl-PL" sz="1800" b="1" dirty="0" smtClean="0">
                <a:solidFill>
                  <a:srgbClr val="FFFF00"/>
                </a:solidFill>
                <a:latin typeface="Comic Sans MS"/>
                <a:ea typeface="Times New Roman"/>
                <a:cs typeface="Times New Roman"/>
              </a:rPr>
              <a:t>    30 </a:t>
            </a:r>
            <a:r>
              <a:rPr lang="pl-PL" sz="1800" b="1" dirty="0">
                <a:solidFill>
                  <a:srgbClr val="FFFF00"/>
                </a:solidFill>
                <a:latin typeface="Comic Sans MS"/>
                <a:ea typeface="Times New Roman"/>
                <a:cs typeface="Times New Roman"/>
              </a:rPr>
              <a:t>marca (czwartek), godz. 17</a:t>
            </a:r>
            <a:r>
              <a:rPr lang="pl-PL" sz="1800" b="1" baseline="30000" dirty="0">
                <a:solidFill>
                  <a:srgbClr val="FFFF00"/>
                </a:solidFill>
                <a:latin typeface="Comic Sans MS"/>
                <a:ea typeface="Times New Roman"/>
                <a:cs typeface="Times New Roman"/>
              </a:rPr>
              <a:t>30</a:t>
            </a:r>
            <a:endParaRPr lang="pl-PL" sz="1800" dirty="0" smtClean="0">
              <a:solidFill>
                <a:srgbClr val="FFFF00"/>
              </a:solidFill>
            </a:endParaRP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>
          <a:xfrm>
            <a:off x="2929509" y="2634669"/>
            <a:ext cx="5530921" cy="182542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pl-PL" sz="100" b="1" dirty="0"/>
              <a:t> </a:t>
            </a:r>
            <a:r>
              <a:rPr lang="pl-PL" sz="100" b="1" dirty="0" smtClean="0"/>
              <a:t>                                                                       </a:t>
            </a:r>
            <a:r>
              <a:rPr lang="pl-PL" sz="500" b="1" dirty="0" smtClean="0"/>
              <a:t>                                          </a:t>
            </a:r>
            <a:r>
              <a:rPr lang="pl-PL" sz="1800" b="1" u="sng" dirty="0" smtClean="0">
                <a:solidFill>
                  <a:srgbClr val="92D050"/>
                </a:solidFill>
              </a:rPr>
              <a:t>Szkoła </a:t>
            </a:r>
            <a:r>
              <a:rPr lang="pl-PL" sz="1800" b="1" u="sng" dirty="0">
                <a:solidFill>
                  <a:srgbClr val="92D050"/>
                </a:solidFill>
              </a:rPr>
              <a:t>Podstawowa nr 2</a:t>
            </a:r>
            <a:r>
              <a:rPr lang="pl-PL" sz="1800" b="1" u="sng" dirty="0"/>
              <a:t>, </a:t>
            </a:r>
            <a:r>
              <a:rPr lang="pl-PL" sz="1800" b="1" u="sng" dirty="0" smtClean="0"/>
              <a:t/>
            </a:r>
            <a:br>
              <a:rPr lang="pl-PL" sz="1800" b="1" u="sng" dirty="0" smtClean="0"/>
            </a:br>
            <a:r>
              <a:rPr lang="pl-PL" sz="1800" b="1" dirty="0" smtClean="0"/>
              <a:t>                            </a:t>
            </a:r>
            <a:r>
              <a:rPr lang="pl-PL" sz="1800" dirty="0" smtClean="0"/>
              <a:t>ul</a:t>
            </a:r>
            <a:r>
              <a:rPr lang="pl-PL" sz="1800" dirty="0"/>
              <a:t>. Literacka </a:t>
            </a:r>
            <a:r>
              <a:rPr lang="pl-PL" sz="1800" dirty="0" smtClean="0"/>
              <a:t>20</a:t>
            </a:r>
          </a:p>
          <a:p>
            <a:pPr marL="36000" indent="0">
              <a:buNone/>
            </a:pPr>
            <a:r>
              <a:rPr lang="pl-PL" sz="1600" dirty="0" smtClean="0"/>
              <a:t>      </a:t>
            </a:r>
            <a:r>
              <a:rPr lang="pl-PL" sz="1400" dirty="0" smtClean="0"/>
              <a:t>Dzień Otwarty: </a:t>
            </a:r>
          </a:p>
          <a:p>
            <a:pPr marL="36000" indent="0">
              <a:buNone/>
            </a:pPr>
            <a:r>
              <a:rPr lang="pl-PL" sz="1800" b="1" dirty="0" smtClean="0">
                <a:solidFill>
                  <a:srgbClr val="FFFF00"/>
                </a:solidFill>
                <a:latin typeface="Comic Sans MS"/>
                <a:ea typeface="Times New Roman"/>
                <a:cs typeface="Times New Roman"/>
              </a:rPr>
              <a:t>   04 </a:t>
            </a:r>
            <a:r>
              <a:rPr lang="pl-PL" sz="1800" b="1" dirty="0">
                <a:solidFill>
                  <a:srgbClr val="FFFF00"/>
                </a:solidFill>
                <a:latin typeface="Comic Sans MS"/>
                <a:ea typeface="Times New Roman"/>
                <a:cs typeface="Times New Roman"/>
              </a:rPr>
              <a:t>kwietnia (wtorek), godz. 17</a:t>
            </a:r>
            <a:r>
              <a:rPr lang="pl-PL" sz="1800" b="1" baseline="30000" dirty="0">
                <a:solidFill>
                  <a:srgbClr val="FFFF00"/>
                </a:solidFill>
                <a:latin typeface="Comic Sans MS"/>
                <a:ea typeface="Times New Roman"/>
                <a:cs typeface="Times New Roman"/>
              </a:rPr>
              <a:t>30</a:t>
            </a: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>
          <a:xfrm>
            <a:off x="2929510" y="4559604"/>
            <a:ext cx="5530921" cy="182542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pl-PL" sz="300" b="1" u="sng" dirty="0" smtClean="0"/>
          </a:p>
          <a:p>
            <a:pPr marL="68580" indent="0">
              <a:buNone/>
            </a:pPr>
            <a:r>
              <a:rPr lang="pl-PL" sz="1800" b="1" dirty="0" smtClean="0">
                <a:solidFill>
                  <a:srgbClr val="92D050"/>
                </a:solidFill>
              </a:rPr>
              <a:t>            </a:t>
            </a:r>
            <a:r>
              <a:rPr lang="pl-PL" sz="1800" b="1" u="sng" dirty="0" smtClean="0">
                <a:solidFill>
                  <a:srgbClr val="92D050"/>
                </a:solidFill>
              </a:rPr>
              <a:t>Zespół </a:t>
            </a:r>
            <a:r>
              <a:rPr lang="pl-PL" sz="1800" b="1" u="sng" dirty="0">
                <a:solidFill>
                  <a:srgbClr val="92D050"/>
                </a:solidFill>
              </a:rPr>
              <a:t>Szkół Gminnych nr 3, </a:t>
            </a:r>
          </a:p>
          <a:p>
            <a:pPr marL="68580" indent="0">
              <a:buNone/>
            </a:pPr>
            <a:r>
              <a:rPr lang="pl-PL" sz="1400" dirty="0" smtClean="0"/>
              <a:t>                                  </a:t>
            </a:r>
            <a:r>
              <a:rPr lang="pl-PL" sz="1800" dirty="0"/>
              <a:t>ul. Żabie Oczko 1</a:t>
            </a:r>
          </a:p>
          <a:p>
            <a:pPr marL="36000" indent="0">
              <a:buNone/>
            </a:pPr>
            <a:r>
              <a:rPr lang="pl-PL" sz="1400" dirty="0"/>
              <a:t> </a:t>
            </a:r>
            <a:r>
              <a:rPr lang="pl-PL" sz="1400" dirty="0" smtClean="0"/>
              <a:t>     Dzień </a:t>
            </a:r>
            <a:r>
              <a:rPr lang="pl-PL" sz="1400" dirty="0"/>
              <a:t>Otwarty: </a:t>
            </a:r>
            <a:endParaRPr lang="pl-PL" sz="1400" dirty="0" smtClean="0"/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 rotWithShape="1">
          <a:blip r:embed="rId2"/>
          <a:srcRect l="12397" t="11943" r="13222" b="11764"/>
          <a:stretch/>
        </p:blipFill>
        <p:spPr bwMode="auto">
          <a:xfrm>
            <a:off x="7179278" y="3068960"/>
            <a:ext cx="1078824" cy="11495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530" y="1063879"/>
            <a:ext cx="1106886" cy="11281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7134955" y="5048705"/>
            <a:ext cx="1123147" cy="11185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6" descr="http://www.powiat-piaseczynski.info/zdjecia-aktualnosci-2013/dni-otwarte-w-szkolach-ponadgimnazjalnych-powiat-piaseczynski-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0760"/>
            <a:ext cx="2592288" cy="3820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203848" y="5601801"/>
            <a:ext cx="3627916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b="1" dirty="0" smtClean="0">
                <a:solidFill>
                  <a:srgbClr val="FFFF00"/>
                </a:solidFill>
                <a:effectLst/>
                <a:latin typeface="Comic Sans MS"/>
                <a:ea typeface="Times New Roman"/>
                <a:cs typeface="Times New Roman"/>
              </a:rPr>
              <a:t>28 marca (wtorek), godz. 17</a:t>
            </a:r>
            <a:r>
              <a:rPr lang="pl-PL" b="1" baseline="30000" dirty="0" smtClean="0">
                <a:solidFill>
                  <a:srgbClr val="FFFF00"/>
                </a:solidFill>
                <a:effectLst/>
                <a:latin typeface="Comic Sans MS"/>
                <a:ea typeface="Times New Roman"/>
                <a:cs typeface="Times New Roman"/>
              </a:rPr>
              <a:t>30</a:t>
            </a:r>
            <a:endParaRPr lang="pl-PL" dirty="0">
              <a:solidFill>
                <a:srgbClr val="FFFF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43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362456"/>
          </a:xfrm>
        </p:spPr>
        <p:txBody>
          <a:bodyPr/>
          <a:lstStyle/>
          <a:p>
            <a:pPr algn="ctr"/>
            <a:r>
              <a:rPr lang="pl-PL" dirty="0" smtClean="0"/>
              <a:t>Dziękujemy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7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92D050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</TotalTime>
  <Words>274</Words>
  <Application>Microsoft Office PowerPoint</Application>
  <PresentationFormat>Pokaz na ekranie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Przepływ</vt:lpstr>
      <vt:lpstr>Rok szkolny 2017/2018 w milanowskich szkołach</vt:lpstr>
      <vt:lpstr>Porządek spotkania</vt:lpstr>
      <vt:lpstr>Nowe  obwody  szkół</vt:lpstr>
      <vt:lpstr>Kryteria dla kandydatów szkół zamieszkałych poza obwodem</vt:lpstr>
      <vt:lpstr>Prezentacja programu PowerPoint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Bożena Ciesielka</dc:creator>
  <cp:lastModifiedBy>Bożena Ciesielka</cp:lastModifiedBy>
  <cp:revision>19</cp:revision>
  <dcterms:created xsi:type="dcterms:W3CDTF">2017-03-13T10:16:22Z</dcterms:created>
  <dcterms:modified xsi:type="dcterms:W3CDTF">2017-03-27T07:55:05Z</dcterms:modified>
</cp:coreProperties>
</file>