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4" r:id="rId4"/>
    <p:sldId id="265" r:id="rId5"/>
    <p:sldId id="263" r:id="rId6"/>
    <p:sldId id="257" r:id="rId7"/>
    <p:sldId id="260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0AB2F"/>
    <a:srgbClr val="006600"/>
    <a:srgbClr val="FFFF99"/>
    <a:srgbClr val="FFFFE1"/>
    <a:srgbClr val="FF9933"/>
    <a:srgbClr val="FFFFCC"/>
    <a:srgbClr val="456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653AC-E1AF-4B66-9186-C5D80DC45508}" type="doc">
      <dgm:prSet loTypeId="urn:microsoft.com/office/officeart/2005/8/layout/process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37D40A1E-5ED9-469E-9885-C4FF9905F1A4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600" dirty="0" smtClean="0"/>
            <a:t>Składanie przez rodziców deklaracji o kontynuacji</a:t>
          </a:r>
          <a:endParaRPr lang="pl-PL" sz="1600" dirty="0"/>
        </a:p>
      </dgm:t>
    </dgm:pt>
    <dgm:pt modelId="{AED288D9-14E7-4C41-A9FB-BAB1DB9C456B}" type="parTrans" cxnId="{355F22DC-3244-4E41-87C7-B1C135988894}">
      <dgm:prSet/>
      <dgm:spPr/>
      <dgm:t>
        <a:bodyPr/>
        <a:lstStyle/>
        <a:p>
          <a:endParaRPr lang="pl-PL"/>
        </a:p>
      </dgm:t>
    </dgm:pt>
    <dgm:pt modelId="{73C4CF97-6125-4B3F-B356-568AEFD6BEF5}" type="sibTrans" cxnId="{355F22DC-3244-4E41-87C7-B1C135988894}">
      <dgm:prSet/>
      <dgm:spPr/>
      <dgm:t>
        <a:bodyPr/>
        <a:lstStyle/>
        <a:p>
          <a:endParaRPr lang="pl-PL"/>
        </a:p>
      </dgm:t>
    </dgm:pt>
    <dgm:pt modelId="{C14EE50E-D381-4C31-AE4D-C2EC40A11B5F}">
      <dgm:prSet phldrT="[Tekst]" custT="1"/>
      <dgm:spPr/>
      <dgm:t>
        <a:bodyPr/>
        <a:lstStyle/>
        <a:p>
          <a:r>
            <a:rPr lang="pl-PL" sz="2000" dirty="0" smtClean="0"/>
            <a:t>od 16 marca </a:t>
          </a:r>
          <a:r>
            <a:rPr lang="pl-PL" sz="2000" dirty="0" smtClean="0"/>
            <a:t>2017 </a:t>
          </a:r>
          <a:r>
            <a:rPr lang="pl-PL" sz="1600" dirty="0" smtClean="0"/>
            <a:t>godz. 8</a:t>
          </a:r>
          <a:r>
            <a:rPr lang="pl-PL" sz="1600" baseline="30000" dirty="0" smtClean="0"/>
            <a:t>00</a:t>
          </a:r>
          <a:endParaRPr lang="pl-PL" sz="1600" baseline="30000" dirty="0"/>
        </a:p>
      </dgm:t>
    </dgm:pt>
    <dgm:pt modelId="{E44AFB3E-D48A-442A-9B15-0E254B5FF7EB}" type="parTrans" cxnId="{FF50529D-3C97-4A19-959E-EEA0A936B18C}">
      <dgm:prSet/>
      <dgm:spPr/>
      <dgm:t>
        <a:bodyPr/>
        <a:lstStyle/>
        <a:p>
          <a:endParaRPr lang="pl-PL"/>
        </a:p>
      </dgm:t>
    </dgm:pt>
    <dgm:pt modelId="{D5D03DCE-2ACD-4434-9CE9-080A59004C6A}" type="sibTrans" cxnId="{FF50529D-3C97-4A19-959E-EEA0A936B18C}">
      <dgm:prSet/>
      <dgm:spPr/>
      <dgm:t>
        <a:bodyPr/>
        <a:lstStyle/>
        <a:p>
          <a:endParaRPr lang="pl-PL"/>
        </a:p>
      </dgm:t>
    </dgm:pt>
    <dgm:pt modelId="{E15570FF-A657-4DC3-8AD8-94E1B0D61FC6}">
      <dgm:prSet phldrT="[Tekst]" custT="1"/>
      <dgm:spPr/>
      <dgm:t>
        <a:bodyPr/>
        <a:lstStyle/>
        <a:p>
          <a:r>
            <a:rPr lang="pl-PL" sz="2000" dirty="0" smtClean="0"/>
            <a:t>do 27 marca </a:t>
          </a:r>
          <a:r>
            <a:rPr lang="pl-PL" sz="2000" dirty="0" smtClean="0"/>
            <a:t>2017 </a:t>
          </a:r>
          <a:r>
            <a:rPr lang="pl-PL" sz="1600" dirty="0" smtClean="0"/>
            <a:t>godz. 15</a:t>
          </a:r>
          <a:r>
            <a:rPr lang="pl-PL" sz="1600" baseline="30000" dirty="0" smtClean="0"/>
            <a:t>00</a:t>
          </a:r>
          <a:r>
            <a:rPr lang="pl-PL" sz="2000" dirty="0" smtClean="0"/>
            <a:t> </a:t>
          </a:r>
          <a:endParaRPr lang="pl-PL" sz="2000" dirty="0"/>
        </a:p>
      </dgm:t>
    </dgm:pt>
    <dgm:pt modelId="{7F360DFF-2346-43B8-A4F0-FA54294A9610}" type="parTrans" cxnId="{56C0E267-3FDD-4341-93A7-A0F10F0C1569}">
      <dgm:prSet/>
      <dgm:spPr/>
      <dgm:t>
        <a:bodyPr/>
        <a:lstStyle/>
        <a:p>
          <a:endParaRPr lang="pl-PL"/>
        </a:p>
      </dgm:t>
    </dgm:pt>
    <dgm:pt modelId="{F80D708B-2ECB-46AA-89CC-2E0A38631295}" type="sibTrans" cxnId="{56C0E267-3FDD-4341-93A7-A0F10F0C1569}">
      <dgm:prSet/>
      <dgm:spPr/>
      <dgm:t>
        <a:bodyPr/>
        <a:lstStyle/>
        <a:p>
          <a:endParaRPr lang="pl-PL"/>
        </a:p>
      </dgm:t>
    </dgm:pt>
    <dgm:pt modelId="{08E4FC9B-A7CD-43CD-A3F7-8747EE12F4AA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600" dirty="0" smtClean="0"/>
            <a:t>Rejestracja w systemie elektronicznym przez rodziców kandydatów </a:t>
          </a:r>
          <a:r>
            <a:rPr lang="pl-PL" sz="1600" dirty="0" smtClean="0"/>
            <a:t>/ składanie wniosków</a:t>
          </a:r>
          <a:endParaRPr lang="pl-PL" sz="1600" dirty="0"/>
        </a:p>
      </dgm:t>
    </dgm:pt>
    <dgm:pt modelId="{0BD91064-3BCD-48F2-A747-69AAFB6A50DD}" type="parTrans" cxnId="{90511A0F-1B8C-4C7E-802A-FBA584A01FEE}">
      <dgm:prSet/>
      <dgm:spPr/>
      <dgm:t>
        <a:bodyPr/>
        <a:lstStyle/>
        <a:p>
          <a:endParaRPr lang="pl-PL"/>
        </a:p>
      </dgm:t>
    </dgm:pt>
    <dgm:pt modelId="{78191207-3954-44A4-9D23-A7946C0C1AF8}" type="sibTrans" cxnId="{90511A0F-1B8C-4C7E-802A-FBA584A01FEE}">
      <dgm:prSet/>
      <dgm:spPr/>
      <dgm:t>
        <a:bodyPr/>
        <a:lstStyle/>
        <a:p>
          <a:endParaRPr lang="pl-PL"/>
        </a:p>
      </dgm:t>
    </dgm:pt>
    <dgm:pt modelId="{24258743-DE39-4762-BF38-C278E4EB493C}">
      <dgm:prSet phldrT="[Tekst]" custT="1"/>
      <dgm:spPr/>
      <dgm:t>
        <a:bodyPr/>
        <a:lstStyle/>
        <a:p>
          <a:r>
            <a:rPr lang="pl-PL" sz="2000" dirty="0" smtClean="0"/>
            <a:t>od 3 kwietnia 2017 </a:t>
          </a:r>
          <a:r>
            <a:rPr lang="pl-PL" sz="1600" dirty="0" smtClean="0"/>
            <a:t>godz. 10</a:t>
          </a:r>
          <a:r>
            <a:rPr lang="pl-PL" sz="1600" baseline="30000" dirty="0" smtClean="0"/>
            <a:t>00</a:t>
          </a:r>
          <a:r>
            <a:rPr lang="pl-PL" sz="2200" dirty="0" smtClean="0"/>
            <a:t>	</a:t>
          </a:r>
          <a:endParaRPr lang="pl-PL" sz="2200" dirty="0"/>
        </a:p>
      </dgm:t>
    </dgm:pt>
    <dgm:pt modelId="{3E355F10-C092-43DE-BE45-59A35A1A7011}" type="parTrans" cxnId="{E3B5CDB1-CEB7-4FFC-848F-5854B91226E6}">
      <dgm:prSet/>
      <dgm:spPr/>
      <dgm:t>
        <a:bodyPr/>
        <a:lstStyle/>
        <a:p>
          <a:endParaRPr lang="pl-PL"/>
        </a:p>
      </dgm:t>
    </dgm:pt>
    <dgm:pt modelId="{22AC6AEA-9B46-41E9-9B58-B06CF2C34BAF}" type="sibTrans" cxnId="{E3B5CDB1-CEB7-4FFC-848F-5854B91226E6}">
      <dgm:prSet/>
      <dgm:spPr/>
      <dgm:t>
        <a:bodyPr/>
        <a:lstStyle/>
        <a:p>
          <a:endParaRPr lang="pl-PL"/>
        </a:p>
      </dgm:t>
    </dgm:pt>
    <dgm:pt modelId="{F28BEAAE-502D-4481-BAF0-4186652F652E}">
      <dgm:prSet phldrT="[Tekst]" custT="1"/>
      <dgm:spPr/>
      <dgm:t>
        <a:bodyPr/>
        <a:lstStyle/>
        <a:p>
          <a:r>
            <a:rPr lang="pl-PL" sz="2000" dirty="0" smtClean="0"/>
            <a:t>do 24 kwietnia </a:t>
          </a:r>
          <a:r>
            <a:rPr lang="pl-PL" sz="2000" dirty="0" smtClean="0"/>
            <a:t>2017 </a:t>
          </a:r>
          <a:r>
            <a:rPr lang="pl-PL" sz="1400" dirty="0" smtClean="0"/>
            <a:t>godz. 12</a:t>
          </a:r>
          <a:r>
            <a:rPr lang="pl-PL" sz="1400" baseline="30000" dirty="0" smtClean="0"/>
            <a:t>00</a:t>
          </a:r>
          <a:r>
            <a:rPr lang="pl-PL" sz="1400" baseline="0" dirty="0" smtClean="0"/>
            <a:t>/ </a:t>
          </a:r>
          <a:r>
            <a:rPr lang="pl-PL" sz="1400" dirty="0" smtClean="0"/>
            <a:t>15</a:t>
          </a:r>
          <a:r>
            <a:rPr lang="pl-PL" sz="1400" baseline="30000" dirty="0" smtClean="0"/>
            <a:t>00</a:t>
          </a:r>
          <a:r>
            <a:rPr lang="pl-PL" sz="1400" dirty="0" smtClean="0"/>
            <a:t>  </a:t>
          </a:r>
          <a:endParaRPr lang="pl-PL" sz="2000" dirty="0"/>
        </a:p>
      </dgm:t>
    </dgm:pt>
    <dgm:pt modelId="{8C4153B8-F0C9-45BD-9F72-F88345682CB8}" type="parTrans" cxnId="{53CD022E-FBB1-4D35-80C0-E813FADF08FC}">
      <dgm:prSet/>
      <dgm:spPr/>
      <dgm:t>
        <a:bodyPr/>
        <a:lstStyle/>
        <a:p>
          <a:endParaRPr lang="pl-PL"/>
        </a:p>
      </dgm:t>
    </dgm:pt>
    <dgm:pt modelId="{750F8210-79D2-44EE-9631-3B7620C3514B}" type="sibTrans" cxnId="{53CD022E-FBB1-4D35-80C0-E813FADF08FC}">
      <dgm:prSet/>
      <dgm:spPr/>
      <dgm:t>
        <a:bodyPr/>
        <a:lstStyle/>
        <a:p>
          <a:endParaRPr lang="pl-PL"/>
        </a:p>
      </dgm:t>
    </dgm:pt>
    <dgm:pt modelId="{43E6FA98-67F1-401D-8939-44C83A0EA163}">
      <dgm:prSet phldrT="[Tekst]" custT="1"/>
      <dgm:spPr/>
      <dgm:t>
        <a:bodyPr/>
        <a:lstStyle/>
        <a:p>
          <a:r>
            <a:rPr lang="pl-PL" sz="1600" smtClean="0"/>
            <a:t>Weryfikacja podań przez przedstawicieli komisji rekrutacyjnej</a:t>
          </a:r>
          <a:endParaRPr lang="pl-PL" sz="1600" dirty="0"/>
        </a:p>
      </dgm:t>
    </dgm:pt>
    <dgm:pt modelId="{4D2F9FFA-2336-4049-9773-1A44A8FDA024}" type="parTrans" cxnId="{EA68C987-C64D-46D6-9C9D-D03363B2072F}">
      <dgm:prSet/>
      <dgm:spPr/>
      <dgm:t>
        <a:bodyPr/>
        <a:lstStyle/>
        <a:p>
          <a:endParaRPr lang="pl-PL"/>
        </a:p>
      </dgm:t>
    </dgm:pt>
    <dgm:pt modelId="{FE34F902-ACF8-4CFF-894D-9CEA600A155E}" type="sibTrans" cxnId="{EA68C987-C64D-46D6-9C9D-D03363B2072F}">
      <dgm:prSet/>
      <dgm:spPr/>
      <dgm:t>
        <a:bodyPr/>
        <a:lstStyle/>
        <a:p>
          <a:endParaRPr lang="pl-PL"/>
        </a:p>
      </dgm:t>
    </dgm:pt>
    <dgm:pt modelId="{E06DC47B-36F4-4CDF-9E37-4C12364BE53D}">
      <dgm:prSet phldrT="[Tekst]" custT="1"/>
      <dgm:spPr/>
      <dgm:t>
        <a:bodyPr/>
        <a:lstStyle/>
        <a:p>
          <a:r>
            <a:rPr lang="pl-PL" sz="2000" dirty="0" smtClean="0"/>
            <a:t>od 24 kwietnia 2017  </a:t>
          </a:r>
          <a:endParaRPr lang="pl-PL" sz="2000" dirty="0"/>
        </a:p>
      </dgm:t>
    </dgm:pt>
    <dgm:pt modelId="{12EA5048-6180-4B0D-A88D-4DA41AB58878}" type="parTrans" cxnId="{BA7B7991-FB13-4CC3-AD50-DF5EFF991621}">
      <dgm:prSet/>
      <dgm:spPr/>
      <dgm:t>
        <a:bodyPr/>
        <a:lstStyle/>
        <a:p>
          <a:endParaRPr lang="pl-PL"/>
        </a:p>
      </dgm:t>
    </dgm:pt>
    <dgm:pt modelId="{207A0685-9CF2-4CEF-AA03-A25175626509}" type="sibTrans" cxnId="{BA7B7991-FB13-4CC3-AD50-DF5EFF991621}">
      <dgm:prSet/>
      <dgm:spPr/>
      <dgm:t>
        <a:bodyPr/>
        <a:lstStyle/>
        <a:p>
          <a:endParaRPr lang="pl-PL"/>
        </a:p>
      </dgm:t>
    </dgm:pt>
    <dgm:pt modelId="{D2E40893-C547-4D5E-B2F7-A539460A5640}">
      <dgm:prSet phldrT="[Tekst]" custT="1"/>
      <dgm:spPr/>
      <dgm:t>
        <a:bodyPr/>
        <a:lstStyle/>
        <a:p>
          <a:r>
            <a:rPr lang="pl-PL" sz="2000" dirty="0" smtClean="0"/>
            <a:t>do 4 maja 2017 </a:t>
          </a:r>
          <a:endParaRPr lang="pl-PL" sz="2000" dirty="0"/>
        </a:p>
      </dgm:t>
    </dgm:pt>
    <dgm:pt modelId="{7EE91B5A-4530-4D70-BCD9-9D536C6E5347}" type="parTrans" cxnId="{6E5F93F7-BADD-4214-88A2-14B365D28BD7}">
      <dgm:prSet/>
      <dgm:spPr/>
      <dgm:t>
        <a:bodyPr/>
        <a:lstStyle/>
        <a:p>
          <a:endParaRPr lang="pl-PL"/>
        </a:p>
      </dgm:t>
    </dgm:pt>
    <dgm:pt modelId="{AF702CE4-2A6B-4C7D-896D-E18CAD128B04}" type="sibTrans" cxnId="{6E5F93F7-BADD-4214-88A2-14B365D28BD7}">
      <dgm:prSet/>
      <dgm:spPr/>
      <dgm:t>
        <a:bodyPr/>
        <a:lstStyle/>
        <a:p>
          <a:endParaRPr lang="pl-PL"/>
        </a:p>
      </dgm:t>
    </dgm:pt>
    <dgm:pt modelId="{5771C13E-F9D1-41A9-9F11-79742AD85F66}">
      <dgm:prSet phldrT="[Tekst]" custT="1"/>
      <dgm:spPr/>
      <dgm:t>
        <a:bodyPr/>
        <a:lstStyle/>
        <a:p>
          <a:r>
            <a:rPr lang="pl-PL" sz="1600" smtClean="0"/>
            <a:t>Publikacja listy  dzieci zakwalifikowanych do przedszkoli</a:t>
          </a:r>
          <a:endParaRPr lang="pl-PL" sz="1600" dirty="0"/>
        </a:p>
      </dgm:t>
    </dgm:pt>
    <dgm:pt modelId="{D8FAC5BD-ECA9-46C0-94C0-DDCD1C09AE65}" type="parTrans" cxnId="{C0A33409-3BBF-4BF0-B950-8FA1393ABDED}">
      <dgm:prSet/>
      <dgm:spPr/>
      <dgm:t>
        <a:bodyPr/>
        <a:lstStyle/>
        <a:p>
          <a:endParaRPr lang="pl-PL"/>
        </a:p>
      </dgm:t>
    </dgm:pt>
    <dgm:pt modelId="{023EBB26-E300-4BD2-A9FB-08806834313F}" type="sibTrans" cxnId="{C0A33409-3BBF-4BF0-B950-8FA1393ABDED}">
      <dgm:prSet/>
      <dgm:spPr/>
      <dgm:t>
        <a:bodyPr/>
        <a:lstStyle/>
        <a:p>
          <a:endParaRPr lang="pl-PL"/>
        </a:p>
      </dgm:t>
    </dgm:pt>
    <dgm:pt modelId="{C3A62058-CDC4-46D6-8651-16065D1E0F57}">
      <dgm:prSet phldrT="[Tekst]" custT="1"/>
      <dgm:spPr/>
      <dgm:t>
        <a:bodyPr/>
        <a:lstStyle/>
        <a:p>
          <a:r>
            <a:rPr lang="pl-PL" sz="2200" dirty="0" smtClean="0"/>
            <a:t> </a:t>
          </a:r>
          <a:r>
            <a:rPr lang="pl-PL" sz="2000" dirty="0" smtClean="0"/>
            <a:t>5 maja </a:t>
          </a:r>
          <a:r>
            <a:rPr lang="pl-PL" sz="2000" dirty="0" smtClean="0"/>
            <a:t>2017 </a:t>
          </a:r>
          <a:r>
            <a:rPr lang="pl-PL" sz="1400" dirty="0" smtClean="0"/>
            <a:t>godz. 12</a:t>
          </a:r>
          <a:r>
            <a:rPr lang="pl-PL" sz="1400" baseline="30000" dirty="0" smtClean="0"/>
            <a:t>00</a:t>
          </a:r>
          <a:r>
            <a:rPr lang="pl-PL" sz="1400" dirty="0" smtClean="0"/>
            <a:t> </a:t>
          </a:r>
          <a:endParaRPr lang="pl-PL" sz="1400" dirty="0"/>
        </a:p>
      </dgm:t>
    </dgm:pt>
    <dgm:pt modelId="{C1434E5F-D9D1-4BFF-96F4-BE2BBDABC1DA}" type="parTrans" cxnId="{CC524156-9045-460C-9388-64C5D078FA83}">
      <dgm:prSet/>
      <dgm:spPr/>
      <dgm:t>
        <a:bodyPr/>
        <a:lstStyle/>
        <a:p>
          <a:endParaRPr lang="pl-PL"/>
        </a:p>
      </dgm:t>
    </dgm:pt>
    <dgm:pt modelId="{487CAC33-641A-4FC6-B473-489A812991C3}" type="sibTrans" cxnId="{CC524156-9045-460C-9388-64C5D078FA83}">
      <dgm:prSet/>
      <dgm:spPr/>
      <dgm:t>
        <a:bodyPr/>
        <a:lstStyle/>
        <a:p>
          <a:endParaRPr lang="pl-PL"/>
        </a:p>
      </dgm:t>
    </dgm:pt>
    <dgm:pt modelId="{904E5E9C-8A5E-489A-A0E0-2F6F63DA92BF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600" smtClean="0"/>
            <a:t>Potwierdzanie woli przez rodziców</a:t>
          </a:r>
          <a:endParaRPr lang="pl-PL" sz="1600" dirty="0"/>
        </a:p>
      </dgm:t>
    </dgm:pt>
    <dgm:pt modelId="{296F5FA2-D54C-496F-801A-70CE066E0489}" type="parTrans" cxnId="{0F5D65D6-C0D3-4AC0-B7BC-9EDFEA8F0ACC}">
      <dgm:prSet/>
      <dgm:spPr/>
      <dgm:t>
        <a:bodyPr/>
        <a:lstStyle/>
        <a:p>
          <a:endParaRPr lang="pl-PL"/>
        </a:p>
      </dgm:t>
    </dgm:pt>
    <dgm:pt modelId="{D018B851-B29D-4EF1-8D8A-40127BF8408B}" type="sibTrans" cxnId="{0F5D65D6-C0D3-4AC0-B7BC-9EDFEA8F0ACC}">
      <dgm:prSet/>
      <dgm:spPr/>
      <dgm:t>
        <a:bodyPr/>
        <a:lstStyle/>
        <a:p>
          <a:endParaRPr lang="pl-PL"/>
        </a:p>
      </dgm:t>
    </dgm:pt>
    <dgm:pt modelId="{BB43AFFE-06AA-4415-AF89-70ABA64DA802}">
      <dgm:prSet phldrT="[Tekst]" custT="1"/>
      <dgm:spPr/>
      <dgm:t>
        <a:bodyPr/>
        <a:lstStyle/>
        <a:p>
          <a:r>
            <a:rPr lang="pl-PL" sz="1600" smtClean="0"/>
            <a:t>Publikacja listy dzieci przyjętych do przedszkoli</a:t>
          </a:r>
          <a:endParaRPr lang="pl-PL" sz="1600" dirty="0"/>
        </a:p>
      </dgm:t>
    </dgm:pt>
    <dgm:pt modelId="{C582FCB2-310F-4A19-82F8-BC4EFDDA9461}" type="parTrans" cxnId="{18BD7D9E-9507-4F12-BB63-B704A85CAF44}">
      <dgm:prSet/>
      <dgm:spPr/>
      <dgm:t>
        <a:bodyPr/>
        <a:lstStyle/>
        <a:p>
          <a:endParaRPr lang="pl-PL"/>
        </a:p>
      </dgm:t>
    </dgm:pt>
    <dgm:pt modelId="{BFC4113A-131D-4F21-B970-9C4E94EA3D92}" type="sibTrans" cxnId="{18BD7D9E-9507-4F12-BB63-B704A85CAF44}">
      <dgm:prSet/>
      <dgm:spPr/>
      <dgm:t>
        <a:bodyPr/>
        <a:lstStyle/>
        <a:p>
          <a:endParaRPr lang="pl-PL"/>
        </a:p>
      </dgm:t>
    </dgm:pt>
    <dgm:pt modelId="{17D409F5-DD8F-4648-B776-426B7B7DEC60}">
      <dgm:prSet phldrT="[Tekst]" custT="1"/>
      <dgm:spPr/>
      <dgm:t>
        <a:bodyPr/>
        <a:lstStyle/>
        <a:p>
          <a:r>
            <a:rPr lang="pl-PL" sz="2000" dirty="0" smtClean="0"/>
            <a:t>16 maja </a:t>
          </a:r>
          <a:r>
            <a:rPr lang="pl-PL" sz="2000" dirty="0" smtClean="0"/>
            <a:t>2017 </a:t>
          </a:r>
          <a:r>
            <a:rPr lang="pl-PL" sz="1400" dirty="0" smtClean="0"/>
            <a:t>godz. 14</a:t>
          </a:r>
          <a:r>
            <a:rPr lang="pl-PL" sz="1400" baseline="30000" dirty="0" smtClean="0"/>
            <a:t>00</a:t>
          </a:r>
          <a:endParaRPr lang="pl-PL" sz="1400" dirty="0"/>
        </a:p>
      </dgm:t>
    </dgm:pt>
    <dgm:pt modelId="{3FF6C1CA-F685-474E-BC77-50DF715C1C8B}" type="parTrans" cxnId="{BEAE7FCB-6CE9-4FB7-B695-62B030B3DBCF}">
      <dgm:prSet/>
      <dgm:spPr/>
      <dgm:t>
        <a:bodyPr/>
        <a:lstStyle/>
        <a:p>
          <a:endParaRPr lang="pl-PL"/>
        </a:p>
      </dgm:t>
    </dgm:pt>
    <dgm:pt modelId="{8BED4743-B2CE-4DB8-9004-3A46E05047F4}" type="sibTrans" cxnId="{BEAE7FCB-6CE9-4FB7-B695-62B030B3DBCF}">
      <dgm:prSet/>
      <dgm:spPr/>
      <dgm:t>
        <a:bodyPr/>
        <a:lstStyle/>
        <a:p>
          <a:endParaRPr lang="pl-PL"/>
        </a:p>
      </dgm:t>
    </dgm:pt>
    <dgm:pt modelId="{9881D3C2-66F2-448C-97A5-FF28CFB7E935}">
      <dgm:prSet phldrT="[Tekst]" custT="1"/>
      <dgm:spPr/>
      <dgm:t>
        <a:bodyPr/>
        <a:lstStyle/>
        <a:p>
          <a:r>
            <a:rPr lang="pl-PL" sz="2000" dirty="0" smtClean="0"/>
            <a:t>do 15 maja </a:t>
          </a:r>
          <a:r>
            <a:rPr lang="pl-PL" sz="2000" dirty="0" smtClean="0"/>
            <a:t>2017 </a:t>
          </a:r>
          <a:r>
            <a:rPr lang="pl-PL" sz="1400" dirty="0" smtClean="0"/>
            <a:t>godz. 15</a:t>
          </a:r>
          <a:r>
            <a:rPr lang="pl-PL" sz="1400" baseline="30000" dirty="0" smtClean="0"/>
            <a:t>00</a:t>
          </a:r>
          <a:endParaRPr lang="pl-PL" sz="2000" dirty="0"/>
        </a:p>
      </dgm:t>
    </dgm:pt>
    <dgm:pt modelId="{12536E5E-5E28-4244-ABC8-F79BCF65BD93}" type="sibTrans" cxnId="{1C18118A-C595-47CA-8FCF-4878B8426BC8}">
      <dgm:prSet/>
      <dgm:spPr/>
      <dgm:t>
        <a:bodyPr/>
        <a:lstStyle/>
        <a:p>
          <a:endParaRPr lang="pl-PL"/>
        </a:p>
      </dgm:t>
    </dgm:pt>
    <dgm:pt modelId="{60D27F22-B8B2-4A92-A091-C91E728BC511}" type="parTrans" cxnId="{1C18118A-C595-47CA-8FCF-4878B8426BC8}">
      <dgm:prSet/>
      <dgm:spPr/>
      <dgm:t>
        <a:bodyPr/>
        <a:lstStyle/>
        <a:p>
          <a:endParaRPr lang="pl-PL"/>
        </a:p>
      </dgm:t>
    </dgm:pt>
    <dgm:pt modelId="{67F5CE16-5D4A-46ED-A08A-056989910E20}">
      <dgm:prSet phldrT="[Tekst]" custT="1"/>
      <dgm:spPr/>
      <dgm:t>
        <a:bodyPr/>
        <a:lstStyle/>
        <a:p>
          <a:r>
            <a:rPr lang="pl-PL" sz="2000" dirty="0" smtClean="0"/>
            <a:t>od 5 maja </a:t>
          </a:r>
          <a:r>
            <a:rPr lang="pl-PL" sz="2000" dirty="0" smtClean="0"/>
            <a:t>2017 </a:t>
          </a:r>
          <a:r>
            <a:rPr lang="pl-PL" sz="1200" dirty="0" smtClean="0"/>
            <a:t>godz. 12</a:t>
          </a:r>
          <a:r>
            <a:rPr lang="pl-PL" sz="1200" baseline="30000" dirty="0" smtClean="0"/>
            <a:t>00</a:t>
          </a:r>
          <a:r>
            <a:rPr lang="pl-PL" sz="2000" dirty="0" smtClean="0"/>
            <a:t> </a:t>
          </a:r>
          <a:endParaRPr lang="pl-PL" sz="2000" dirty="0"/>
        </a:p>
      </dgm:t>
    </dgm:pt>
    <dgm:pt modelId="{FE4998E4-30EE-4652-9772-3003A708F87E}" type="sibTrans" cxnId="{8B24C09B-7DEF-4E20-9F95-3B5881EEA40D}">
      <dgm:prSet/>
      <dgm:spPr/>
      <dgm:t>
        <a:bodyPr/>
        <a:lstStyle/>
        <a:p>
          <a:endParaRPr lang="pl-PL"/>
        </a:p>
      </dgm:t>
    </dgm:pt>
    <dgm:pt modelId="{0B680B3E-692F-4806-9B5C-9836B2F9ED09}" type="parTrans" cxnId="{8B24C09B-7DEF-4E20-9F95-3B5881EEA40D}">
      <dgm:prSet/>
      <dgm:spPr/>
      <dgm:t>
        <a:bodyPr/>
        <a:lstStyle/>
        <a:p>
          <a:endParaRPr lang="pl-PL"/>
        </a:p>
      </dgm:t>
    </dgm:pt>
    <dgm:pt modelId="{421D5D19-26F1-4CAD-88F4-8B3488C6EAAF}" type="pres">
      <dgm:prSet presAssocID="{38E653AC-E1AF-4B66-9186-C5D80DC455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D2938A-4B11-4587-9EF2-A3FD0245B40E}" type="pres">
      <dgm:prSet presAssocID="{BB43AFFE-06AA-4415-AF89-70ABA64DA802}" presName="boxAndChildren" presStyleCnt="0"/>
      <dgm:spPr/>
      <dgm:t>
        <a:bodyPr/>
        <a:lstStyle/>
        <a:p>
          <a:endParaRPr lang="pl-PL"/>
        </a:p>
      </dgm:t>
    </dgm:pt>
    <dgm:pt modelId="{9391FB34-5AE6-43D4-B37B-1D18C4097CFB}" type="pres">
      <dgm:prSet presAssocID="{BB43AFFE-06AA-4415-AF89-70ABA64DA802}" presName="parentTextBox" presStyleLbl="node1" presStyleIdx="0" presStyleCnt="6"/>
      <dgm:spPr/>
      <dgm:t>
        <a:bodyPr/>
        <a:lstStyle/>
        <a:p>
          <a:endParaRPr lang="pl-PL"/>
        </a:p>
      </dgm:t>
    </dgm:pt>
    <dgm:pt modelId="{40991063-8227-4D9D-A5B6-633D16FB31C7}" type="pres">
      <dgm:prSet presAssocID="{BB43AFFE-06AA-4415-AF89-70ABA64DA802}" presName="entireBox" presStyleLbl="node1" presStyleIdx="0" presStyleCnt="6" custScaleY="80917"/>
      <dgm:spPr/>
      <dgm:t>
        <a:bodyPr/>
        <a:lstStyle/>
        <a:p>
          <a:endParaRPr lang="pl-PL"/>
        </a:p>
      </dgm:t>
    </dgm:pt>
    <dgm:pt modelId="{82D103BB-46E9-425A-A7D2-D866D3879966}" type="pres">
      <dgm:prSet presAssocID="{BB43AFFE-06AA-4415-AF89-70ABA64DA802}" presName="descendantBox" presStyleCnt="0"/>
      <dgm:spPr/>
      <dgm:t>
        <a:bodyPr/>
        <a:lstStyle/>
        <a:p>
          <a:endParaRPr lang="pl-PL"/>
        </a:p>
      </dgm:t>
    </dgm:pt>
    <dgm:pt modelId="{32919BB3-34F5-4D1F-B85E-2889CDA6F8DF}" type="pres">
      <dgm:prSet presAssocID="{17D409F5-DD8F-4648-B776-426B7B7DEC60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42E357-59F3-4F96-A903-B6000F57E894}" type="pres">
      <dgm:prSet presAssocID="{D018B851-B29D-4EF1-8D8A-40127BF8408B}" presName="sp" presStyleCnt="0"/>
      <dgm:spPr/>
      <dgm:t>
        <a:bodyPr/>
        <a:lstStyle/>
        <a:p>
          <a:endParaRPr lang="pl-PL"/>
        </a:p>
      </dgm:t>
    </dgm:pt>
    <dgm:pt modelId="{81E91F66-FBC2-4ABB-9A22-7775AFDD67BD}" type="pres">
      <dgm:prSet presAssocID="{904E5E9C-8A5E-489A-A0E0-2F6F63DA92BF}" presName="arrowAndChildren" presStyleCnt="0"/>
      <dgm:spPr/>
      <dgm:t>
        <a:bodyPr/>
        <a:lstStyle/>
        <a:p>
          <a:endParaRPr lang="pl-PL"/>
        </a:p>
      </dgm:t>
    </dgm:pt>
    <dgm:pt modelId="{26357BC3-4ABF-4BE9-8661-161CE613DC3D}" type="pres">
      <dgm:prSet presAssocID="{904E5E9C-8A5E-489A-A0E0-2F6F63DA92BF}" presName="parentTextArrow" presStyleLbl="node1" presStyleIdx="0" presStyleCnt="6"/>
      <dgm:spPr/>
      <dgm:t>
        <a:bodyPr/>
        <a:lstStyle/>
        <a:p>
          <a:endParaRPr lang="pl-PL"/>
        </a:p>
      </dgm:t>
    </dgm:pt>
    <dgm:pt modelId="{EEFE06C0-47C3-4155-A216-451DD59BD5B8}" type="pres">
      <dgm:prSet presAssocID="{904E5E9C-8A5E-489A-A0E0-2F6F63DA92BF}" presName="arrow" presStyleLbl="node1" presStyleIdx="1" presStyleCnt="6" custScaleY="76516"/>
      <dgm:spPr/>
      <dgm:t>
        <a:bodyPr/>
        <a:lstStyle/>
        <a:p>
          <a:endParaRPr lang="pl-PL"/>
        </a:p>
      </dgm:t>
    </dgm:pt>
    <dgm:pt modelId="{B900996C-798A-4348-B012-E25136605BE3}" type="pres">
      <dgm:prSet presAssocID="{904E5E9C-8A5E-489A-A0E0-2F6F63DA92BF}" presName="descendantArrow" presStyleCnt="0"/>
      <dgm:spPr/>
      <dgm:t>
        <a:bodyPr/>
        <a:lstStyle/>
        <a:p>
          <a:endParaRPr lang="pl-PL"/>
        </a:p>
      </dgm:t>
    </dgm:pt>
    <dgm:pt modelId="{2B0DD7DE-5CF7-42C4-9F19-A206F8970EB6}" type="pres">
      <dgm:prSet presAssocID="{67F5CE16-5D4A-46ED-A08A-056989910E20}" presName="childTextArrow" presStyleLbl="fgAccFollowNode1" presStyleIdx="1" presStyleCnt="10" custLinFactNeighborY="-33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2A0B63-B5BD-4568-92EC-0EE45AD3ACE3}" type="pres">
      <dgm:prSet presAssocID="{9881D3C2-66F2-448C-97A5-FF28CFB7E935}" presName="childTextArrow" presStyleLbl="fgAccFollowNode1" presStyleIdx="2" presStyleCnt="10" custLinFactNeighborY="-36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F6AA40-22FA-4A29-A74E-603D94267E79}" type="pres">
      <dgm:prSet presAssocID="{023EBB26-E300-4BD2-A9FB-08806834313F}" presName="sp" presStyleCnt="0"/>
      <dgm:spPr/>
      <dgm:t>
        <a:bodyPr/>
        <a:lstStyle/>
        <a:p>
          <a:endParaRPr lang="pl-PL"/>
        </a:p>
      </dgm:t>
    </dgm:pt>
    <dgm:pt modelId="{86BD8EAB-EF25-486F-A4D3-900B082108CF}" type="pres">
      <dgm:prSet presAssocID="{5771C13E-F9D1-41A9-9F11-79742AD85F66}" presName="arrowAndChildren" presStyleCnt="0"/>
      <dgm:spPr/>
      <dgm:t>
        <a:bodyPr/>
        <a:lstStyle/>
        <a:p>
          <a:endParaRPr lang="pl-PL"/>
        </a:p>
      </dgm:t>
    </dgm:pt>
    <dgm:pt modelId="{EDAAEDC7-62F7-4C1F-AC7A-760D21E308EE}" type="pres">
      <dgm:prSet presAssocID="{5771C13E-F9D1-41A9-9F11-79742AD85F66}" presName="parentTextArrow" presStyleLbl="node1" presStyleIdx="1" presStyleCnt="6"/>
      <dgm:spPr/>
      <dgm:t>
        <a:bodyPr/>
        <a:lstStyle/>
        <a:p>
          <a:endParaRPr lang="pl-PL"/>
        </a:p>
      </dgm:t>
    </dgm:pt>
    <dgm:pt modelId="{8E702A6F-C90D-4558-887C-D5CDD99EDCF0}" type="pres">
      <dgm:prSet presAssocID="{5771C13E-F9D1-41A9-9F11-79742AD85F66}" presName="arrow" presStyleLbl="node1" presStyleIdx="2" presStyleCnt="6" custScaleY="83868"/>
      <dgm:spPr/>
      <dgm:t>
        <a:bodyPr/>
        <a:lstStyle/>
        <a:p>
          <a:endParaRPr lang="pl-PL"/>
        </a:p>
      </dgm:t>
    </dgm:pt>
    <dgm:pt modelId="{C2CC4249-0DB4-4053-8B7E-DFBCB5FC44F4}" type="pres">
      <dgm:prSet presAssocID="{5771C13E-F9D1-41A9-9F11-79742AD85F66}" presName="descendantArrow" presStyleCnt="0"/>
      <dgm:spPr/>
      <dgm:t>
        <a:bodyPr/>
        <a:lstStyle/>
        <a:p>
          <a:endParaRPr lang="pl-PL"/>
        </a:p>
      </dgm:t>
    </dgm:pt>
    <dgm:pt modelId="{3477CA34-5892-4DF7-9754-CAB0503C47F7}" type="pres">
      <dgm:prSet presAssocID="{C3A62058-CDC4-46D6-8651-16065D1E0F57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EDB51-CCDE-4992-BB4B-CAEF8D7773D8}" type="pres">
      <dgm:prSet presAssocID="{FE34F902-ACF8-4CFF-894D-9CEA600A155E}" presName="sp" presStyleCnt="0"/>
      <dgm:spPr/>
      <dgm:t>
        <a:bodyPr/>
        <a:lstStyle/>
        <a:p>
          <a:endParaRPr lang="pl-PL"/>
        </a:p>
      </dgm:t>
    </dgm:pt>
    <dgm:pt modelId="{918AC442-A2AB-4EB9-9334-40C73B40FD85}" type="pres">
      <dgm:prSet presAssocID="{43E6FA98-67F1-401D-8939-44C83A0EA163}" presName="arrowAndChildren" presStyleCnt="0"/>
      <dgm:spPr/>
      <dgm:t>
        <a:bodyPr/>
        <a:lstStyle/>
        <a:p>
          <a:endParaRPr lang="pl-PL"/>
        </a:p>
      </dgm:t>
    </dgm:pt>
    <dgm:pt modelId="{5D4C5791-9D6E-4926-8F99-F1CD8D3C6804}" type="pres">
      <dgm:prSet presAssocID="{43E6FA98-67F1-401D-8939-44C83A0EA163}" presName="parentTextArrow" presStyleLbl="node1" presStyleIdx="2" presStyleCnt="6"/>
      <dgm:spPr/>
      <dgm:t>
        <a:bodyPr/>
        <a:lstStyle/>
        <a:p>
          <a:endParaRPr lang="pl-PL"/>
        </a:p>
      </dgm:t>
    </dgm:pt>
    <dgm:pt modelId="{064728F4-B584-431F-AEF0-88851A74EF7F}" type="pres">
      <dgm:prSet presAssocID="{43E6FA98-67F1-401D-8939-44C83A0EA163}" presName="arrow" presStyleLbl="node1" presStyleIdx="3" presStyleCnt="6" custScaleY="84986" custLinFactNeighborY="-2664"/>
      <dgm:spPr/>
      <dgm:t>
        <a:bodyPr/>
        <a:lstStyle/>
        <a:p>
          <a:endParaRPr lang="pl-PL"/>
        </a:p>
      </dgm:t>
    </dgm:pt>
    <dgm:pt modelId="{042FC085-8325-4C94-8C5E-BD8126F8ACAA}" type="pres">
      <dgm:prSet presAssocID="{43E6FA98-67F1-401D-8939-44C83A0EA163}" presName="descendantArrow" presStyleCnt="0"/>
      <dgm:spPr/>
      <dgm:t>
        <a:bodyPr/>
        <a:lstStyle/>
        <a:p>
          <a:endParaRPr lang="pl-PL"/>
        </a:p>
      </dgm:t>
    </dgm:pt>
    <dgm:pt modelId="{40A692C9-9AC2-4B46-BB5B-AABAD846A125}" type="pres">
      <dgm:prSet presAssocID="{E06DC47B-36F4-4CDF-9E37-4C12364BE53D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54B2EC-54AB-431A-B266-29C9768D101C}" type="pres">
      <dgm:prSet presAssocID="{D2E40893-C547-4D5E-B2F7-A539460A5640}" presName="childTextArrow" presStyleLbl="fgAccFollowNode1" presStyleIdx="5" presStyleCnt="10" custLinFactNeighborY="-3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523A84-F58F-4069-BE8C-C904F2C9A069}" type="pres">
      <dgm:prSet presAssocID="{78191207-3954-44A4-9D23-A7946C0C1AF8}" presName="sp" presStyleCnt="0"/>
      <dgm:spPr/>
      <dgm:t>
        <a:bodyPr/>
        <a:lstStyle/>
        <a:p>
          <a:endParaRPr lang="pl-PL"/>
        </a:p>
      </dgm:t>
    </dgm:pt>
    <dgm:pt modelId="{48690352-FF5E-430F-8E47-88B34E2865AE}" type="pres">
      <dgm:prSet presAssocID="{08E4FC9B-A7CD-43CD-A3F7-8747EE12F4AA}" presName="arrowAndChildren" presStyleCnt="0"/>
      <dgm:spPr/>
      <dgm:t>
        <a:bodyPr/>
        <a:lstStyle/>
        <a:p>
          <a:endParaRPr lang="pl-PL"/>
        </a:p>
      </dgm:t>
    </dgm:pt>
    <dgm:pt modelId="{1EE7A857-6109-4D7D-9A70-59C7AD294173}" type="pres">
      <dgm:prSet presAssocID="{08E4FC9B-A7CD-43CD-A3F7-8747EE12F4AA}" presName="parentTextArrow" presStyleLbl="node1" presStyleIdx="3" presStyleCnt="6"/>
      <dgm:spPr/>
      <dgm:t>
        <a:bodyPr/>
        <a:lstStyle/>
        <a:p>
          <a:endParaRPr lang="pl-PL"/>
        </a:p>
      </dgm:t>
    </dgm:pt>
    <dgm:pt modelId="{653EBF2D-AF31-4A2F-AA0F-77DAD69DFA5F}" type="pres">
      <dgm:prSet presAssocID="{08E4FC9B-A7CD-43CD-A3F7-8747EE12F4AA}" presName="arrow" presStyleLbl="node1" presStyleIdx="4" presStyleCnt="6" custScaleY="79206" custLinFactNeighborY="-740"/>
      <dgm:spPr/>
      <dgm:t>
        <a:bodyPr/>
        <a:lstStyle/>
        <a:p>
          <a:endParaRPr lang="pl-PL"/>
        </a:p>
      </dgm:t>
    </dgm:pt>
    <dgm:pt modelId="{8E62322F-014C-4BC1-AEED-ED48D3F5FB54}" type="pres">
      <dgm:prSet presAssocID="{08E4FC9B-A7CD-43CD-A3F7-8747EE12F4AA}" presName="descendantArrow" presStyleCnt="0"/>
      <dgm:spPr/>
      <dgm:t>
        <a:bodyPr/>
        <a:lstStyle/>
        <a:p>
          <a:endParaRPr lang="pl-PL"/>
        </a:p>
      </dgm:t>
    </dgm:pt>
    <dgm:pt modelId="{37E85404-2CF0-485D-AF49-B1377900E7A5}" type="pres">
      <dgm:prSet presAssocID="{24258743-DE39-4762-BF38-C278E4EB493C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67DF54-468A-4964-83DB-E29136ABC5B1}" type="pres">
      <dgm:prSet presAssocID="{F28BEAAE-502D-4481-BAF0-4186652F652E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92049D-5082-4254-A9C6-5CC27A148A25}" type="pres">
      <dgm:prSet presAssocID="{73C4CF97-6125-4B3F-B356-568AEFD6BEF5}" presName="sp" presStyleCnt="0"/>
      <dgm:spPr/>
      <dgm:t>
        <a:bodyPr/>
        <a:lstStyle/>
        <a:p>
          <a:endParaRPr lang="pl-PL"/>
        </a:p>
      </dgm:t>
    </dgm:pt>
    <dgm:pt modelId="{418C80B2-3166-4D5B-94D7-2E72A708ACB8}" type="pres">
      <dgm:prSet presAssocID="{37D40A1E-5ED9-469E-9885-C4FF9905F1A4}" presName="arrowAndChildren" presStyleCnt="0"/>
      <dgm:spPr/>
      <dgm:t>
        <a:bodyPr/>
        <a:lstStyle/>
        <a:p>
          <a:endParaRPr lang="pl-PL"/>
        </a:p>
      </dgm:t>
    </dgm:pt>
    <dgm:pt modelId="{D0C71818-FFE7-4DEA-98B3-97AE00817E02}" type="pres">
      <dgm:prSet presAssocID="{37D40A1E-5ED9-469E-9885-C4FF9905F1A4}" presName="parentTextArrow" presStyleLbl="node1" presStyleIdx="4" presStyleCnt="6"/>
      <dgm:spPr/>
      <dgm:t>
        <a:bodyPr/>
        <a:lstStyle/>
        <a:p>
          <a:endParaRPr lang="pl-PL"/>
        </a:p>
      </dgm:t>
    </dgm:pt>
    <dgm:pt modelId="{55D2469A-CAEF-46D8-80F2-0C19C8143178}" type="pres">
      <dgm:prSet presAssocID="{37D40A1E-5ED9-469E-9885-C4FF9905F1A4}" presName="arrow" presStyleLbl="node1" presStyleIdx="5" presStyleCnt="6" custScaleY="91875" custLinFactNeighborX="-870" custLinFactNeighborY="5948"/>
      <dgm:spPr/>
      <dgm:t>
        <a:bodyPr/>
        <a:lstStyle/>
        <a:p>
          <a:endParaRPr lang="pl-PL"/>
        </a:p>
      </dgm:t>
    </dgm:pt>
    <dgm:pt modelId="{06D0EAC2-0557-4777-8CC6-1798FD1E3BFC}" type="pres">
      <dgm:prSet presAssocID="{37D40A1E-5ED9-469E-9885-C4FF9905F1A4}" presName="descendantArrow" presStyleCnt="0"/>
      <dgm:spPr/>
      <dgm:t>
        <a:bodyPr/>
        <a:lstStyle/>
        <a:p>
          <a:endParaRPr lang="pl-PL"/>
        </a:p>
      </dgm:t>
    </dgm:pt>
    <dgm:pt modelId="{5207F375-A157-4C99-AE53-762BCAAB1D32}" type="pres">
      <dgm:prSet presAssocID="{C14EE50E-D381-4C31-AE4D-C2EC40A11B5F}" presName="childTextArrow" presStyleLbl="fgAccFollowNode1" presStyleIdx="8" presStyleCnt="10" custLinFactNeighborY="208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2AEE84-757B-46C6-863A-3D736756DA65}" type="pres">
      <dgm:prSet presAssocID="{E15570FF-A657-4DC3-8AD8-94E1B0D61FC6}" presName="childTextArrow" presStyleLbl="fgAccFollowNode1" presStyleIdx="9" presStyleCnt="10" custLinFactNeighborX="870" custLinFactNeighborY="208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F5D65D6-C0D3-4AC0-B7BC-9EDFEA8F0ACC}" srcId="{38E653AC-E1AF-4B66-9186-C5D80DC45508}" destId="{904E5E9C-8A5E-489A-A0E0-2F6F63DA92BF}" srcOrd="4" destOrd="0" parTransId="{296F5FA2-D54C-496F-801A-70CE066E0489}" sibTransId="{D018B851-B29D-4EF1-8D8A-40127BF8408B}"/>
    <dgm:cxn modelId="{CC524156-9045-460C-9388-64C5D078FA83}" srcId="{5771C13E-F9D1-41A9-9F11-79742AD85F66}" destId="{C3A62058-CDC4-46D6-8651-16065D1E0F57}" srcOrd="0" destOrd="0" parTransId="{C1434E5F-D9D1-4BFF-96F4-BE2BBDABC1DA}" sibTransId="{487CAC33-641A-4FC6-B473-489A812991C3}"/>
    <dgm:cxn modelId="{22ABE509-53CD-46C9-B213-9CCF1E1701A5}" type="presOf" srcId="{904E5E9C-8A5E-489A-A0E0-2F6F63DA92BF}" destId="{EEFE06C0-47C3-4155-A216-451DD59BD5B8}" srcOrd="1" destOrd="0" presId="urn:microsoft.com/office/officeart/2005/8/layout/process4"/>
    <dgm:cxn modelId="{BA7B7991-FB13-4CC3-AD50-DF5EFF991621}" srcId="{43E6FA98-67F1-401D-8939-44C83A0EA163}" destId="{E06DC47B-36F4-4CDF-9E37-4C12364BE53D}" srcOrd="0" destOrd="0" parTransId="{12EA5048-6180-4B0D-A88D-4DA41AB58878}" sibTransId="{207A0685-9CF2-4CEF-AA03-A25175626509}"/>
    <dgm:cxn modelId="{F55A6DC6-2AEE-4539-BF56-1042B0871D23}" type="presOf" srcId="{67F5CE16-5D4A-46ED-A08A-056989910E20}" destId="{2B0DD7DE-5CF7-42C4-9F19-A206F8970EB6}" srcOrd="0" destOrd="0" presId="urn:microsoft.com/office/officeart/2005/8/layout/process4"/>
    <dgm:cxn modelId="{1C18118A-C595-47CA-8FCF-4878B8426BC8}" srcId="{904E5E9C-8A5E-489A-A0E0-2F6F63DA92BF}" destId="{9881D3C2-66F2-448C-97A5-FF28CFB7E935}" srcOrd="1" destOrd="0" parTransId="{60D27F22-B8B2-4A92-A091-C91E728BC511}" sibTransId="{12536E5E-5E28-4244-ABC8-F79BCF65BD93}"/>
    <dgm:cxn modelId="{6CD24B89-7A90-4A6E-8B62-26D1D0005F56}" type="presOf" srcId="{43E6FA98-67F1-401D-8939-44C83A0EA163}" destId="{5D4C5791-9D6E-4926-8F99-F1CD8D3C6804}" srcOrd="0" destOrd="0" presId="urn:microsoft.com/office/officeart/2005/8/layout/process4"/>
    <dgm:cxn modelId="{CA4ED618-0A2D-44C1-A153-352CC5AC628D}" type="presOf" srcId="{08E4FC9B-A7CD-43CD-A3F7-8747EE12F4AA}" destId="{653EBF2D-AF31-4A2F-AA0F-77DAD69DFA5F}" srcOrd="1" destOrd="0" presId="urn:microsoft.com/office/officeart/2005/8/layout/process4"/>
    <dgm:cxn modelId="{A610F13D-4949-4C32-9156-827AACCF470B}" type="presOf" srcId="{E06DC47B-36F4-4CDF-9E37-4C12364BE53D}" destId="{40A692C9-9AC2-4B46-BB5B-AABAD846A125}" srcOrd="0" destOrd="0" presId="urn:microsoft.com/office/officeart/2005/8/layout/process4"/>
    <dgm:cxn modelId="{C0C3DEFF-BA5F-465C-BE22-0A992EB772AD}" type="presOf" srcId="{BB43AFFE-06AA-4415-AF89-70ABA64DA802}" destId="{9391FB34-5AE6-43D4-B37B-1D18C4097CFB}" srcOrd="0" destOrd="0" presId="urn:microsoft.com/office/officeart/2005/8/layout/process4"/>
    <dgm:cxn modelId="{C8958027-CD34-4900-9032-FEEB8CEC2A15}" type="presOf" srcId="{9881D3C2-66F2-448C-97A5-FF28CFB7E935}" destId="{862A0B63-B5BD-4568-92EC-0EE45AD3ACE3}" srcOrd="0" destOrd="0" presId="urn:microsoft.com/office/officeart/2005/8/layout/process4"/>
    <dgm:cxn modelId="{18BD7D9E-9507-4F12-BB63-B704A85CAF44}" srcId="{38E653AC-E1AF-4B66-9186-C5D80DC45508}" destId="{BB43AFFE-06AA-4415-AF89-70ABA64DA802}" srcOrd="5" destOrd="0" parTransId="{C582FCB2-310F-4A19-82F8-BC4EFDDA9461}" sibTransId="{BFC4113A-131D-4F21-B970-9C4E94EA3D92}"/>
    <dgm:cxn modelId="{D3CE4CA7-F65E-4E58-9689-1AEFF032074E}" type="presOf" srcId="{24258743-DE39-4762-BF38-C278E4EB493C}" destId="{37E85404-2CF0-485D-AF49-B1377900E7A5}" srcOrd="0" destOrd="0" presId="urn:microsoft.com/office/officeart/2005/8/layout/process4"/>
    <dgm:cxn modelId="{BD50C450-47E7-4BAD-81FB-743C05748C79}" type="presOf" srcId="{37D40A1E-5ED9-469E-9885-C4FF9905F1A4}" destId="{55D2469A-CAEF-46D8-80F2-0C19C8143178}" srcOrd="1" destOrd="0" presId="urn:microsoft.com/office/officeart/2005/8/layout/process4"/>
    <dgm:cxn modelId="{56C0E267-3FDD-4341-93A7-A0F10F0C1569}" srcId="{37D40A1E-5ED9-469E-9885-C4FF9905F1A4}" destId="{E15570FF-A657-4DC3-8AD8-94E1B0D61FC6}" srcOrd="1" destOrd="0" parTransId="{7F360DFF-2346-43B8-A4F0-FA54294A9610}" sibTransId="{F80D708B-2ECB-46AA-89CC-2E0A38631295}"/>
    <dgm:cxn modelId="{355F22DC-3244-4E41-87C7-B1C135988894}" srcId="{38E653AC-E1AF-4B66-9186-C5D80DC45508}" destId="{37D40A1E-5ED9-469E-9885-C4FF9905F1A4}" srcOrd="0" destOrd="0" parTransId="{AED288D9-14E7-4C41-A9FB-BAB1DB9C456B}" sibTransId="{73C4CF97-6125-4B3F-B356-568AEFD6BEF5}"/>
    <dgm:cxn modelId="{FF50529D-3C97-4A19-959E-EEA0A936B18C}" srcId="{37D40A1E-5ED9-469E-9885-C4FF9905F1A4}" destId="{C14EE50E-D381-4C31-AE4D-C2EC40A11B5F}" srcOrd="0" destOrd="0" parTransId="{E44AFB3E-D48A-442A-9B15-0E254B5FF7EB}" sibTransId="{D5D03DCE-2ACD-4434-9CE9-080A59004C6A}"/>
    <dgm:cxn modelId="{6E5F93F7-BADD-4214-88A2-14B365D28BD7}" srcId="{43E6FA98-67F1-401D-8939-44C83A0EA163}" destId="{D2E40893-C547-4D5E-B2F7-A539460A5640}" srcOrd="1" destOrd="0" parTransId="{7EE91B5A-4530-4D70-BCD9-9D536C6E5347}" sibTransId="{AF702CE4-2A6B-4C7D-896D-E18CAD128B04}"/>
    <dgm:cxn modelId="{E3B5CDB1-CEB7-4FFC-848F-5854B91226E6}" srcId="{08E4FC9B-A7CD-43CD-A3F7-8747EE12F4AA}" destId="{24258743-DE39-4762-BF38-C278E4EB493C}" srcOrd="0" destOrd="0" parTransId="{3E355F10-C092-43DE-BE45-59A35A1A7011}" sibTransId="{22AC6AEA-9B46-41E9-9B58-B06CF2C34BAF}"/>
    <dgm:cxn modelId="{BEAE7FCB-6CE9-4FB7-B695-62B030B3DBCF}" srcId="{BB43AFFE-06AA-4415-AF89-70ABA64DA802}" destId="{17D409F5-DD8F-4648-B776-426B7B7DEC60}" srcOrd="0" destOrd="0" parTransId="{3FF6C1CA-F685-474E-BC77-50DF715C1C8B}" sibTransId="{8BED4743-B2CE-4DB8-9004-3A46E05047F4}"/>
    <dgm:cxn modelId="{EC29234E-FEE5-4FFB-9555-23F4302B45DF}" type="presOf" srcId="{17D409F5-DD8F-4648-B776-426B7B7DEC60}" destId="{32919BB3-34F5-4D1F-B85E-2889CDA6F8DF}" srcOrd="0" destOrd="0" presId="urn:microsoft.com/office/officeart/2005/8/layout/process4"/>
    <dgm:cxn modelId="{C36DADFF-779A-40E8-B074-5A068A983945}" type="presOf" srcId="{BB43AFFE-06AA-4415-AF89-70ABA64DA802}" destId="{40991063-8227-4D9D-A5B6-633D16FB31C7}" srcOrd="1" destOrd="0" presId="urn:microsoft.com/office/officeart/2005/8/layout/process4"/>
    <dgm:cxn modelId="{8B24C09B-7DEF-4E20-9F95-3B5881EEA40D}" srcId="{904E5E9C-8A5E-489A-A0E0-2F6F63DA92BF}" destId="{67F5CE16-5D4A-46ED-A08A-056989910E20}" srcOrd="0" destOrd="0" parTransId="{0B680B3E-692F-4806-9B5C-9836B2F9ED09}" sibTransId="{FE4998E4-30EE-4652-9772-3003A708F87E}"/>
    <dgm:cxn modelId="{661594FA-BBF6-4BC2-AF51-B4D8D4041892}" type="presOf" srcId="{37D40A1E-5ED9-469E-9885-C4FF9905F1A4}" destId="{D0C71818-FFE7-4DEA-98B3-97AE00817E02}" srcOrd="0" destOrd="0" presId="urn:microsoft.com/office/officeart/2005/8/layout/process4"/>
    <dgm:cxn modelId="{171F43C2-0F53-4268-B34D-0E28D19EEB42}" type="presOf" srcId="{904E5E9C-8A5E-489A-A0E0-2F6F63DA92BF}" destId="{26357BC3-4ABF-4BE9-8661-161CE613DC3D}" srcOrd="0" destOrd="0" presId="urn:microsoft.com/office/officeart/2005/8/layout/process4"/>
    <dgm:cxn modelId="{8FAB1962-07B3-4F10-994A-FF1E642F565A}" type="presOf" srcId="{F28BEAAE-502D-4481-BAF0-4186652F652E}" destId="{F867DF54-468A-4964-83DB-E29136ABC5B1}" srcOrd="0" destOrd="0" presId="urn:microsoft.com/office/officeart/2005/8/layout/process4"/>
    <dgm:cxn modelId="{C0A33409-3BBF-4BF0-B950-8FA1393ABDED}" srcId="{38E653AC-E1AF-4B66-9186-C5D80DC45508}" destId="{5771C13E-F9D1-41A9-9F11-79742AD85F66}" srcOrd="3" destOrd="0" parTransId="{D8FAC5BD-ECA9-46C0-94C0-DDCD1C09AE65}" sibTransId="{023EBB26-E300-4BD2-A9FB-08806834313F}"/>
    <dgm:cxn modelId="{9A7BBAA9-F3F8-4771-9DD9-8F01599D5CDB}" type="presOf" srcId="{E15570FF-A657-4DC3-8AD8-94E1B0D61FC6}" destId="{992AEE84-757B-46C6-863A-3D736756DA65}" srcOrd="0" destOrd="0" presId="urn:microsoft.com/office/officeart/2005/8/layout/process4"/>
    <dgm:cxn modelId="{A89B15DE-784A-4411-8CD1-C5387BF4C16B}" type="presOf" srcId="{08E4FC9B-A7CD-43CD-A3F7-8747EE12F4AA}" destId="{1EE7A857-6109-4D7D-9A70-59C7AD294173}" srcOrd="0" destOrd="0" presId="urn:microsoft.com/office/officeart/2005/8/layout/process4"/>
    <dgm:cxn modelId="{F6EF1AEF-3B3D-4CDE-A16F-77ADA0FF122A}" type="presOf" srcId="{D2E40893-C547-4D5E-B2F7-A539460A5640}" destId="{5954B2EC-54AB-431A-B266-29C9768D101C}" srcOrd="0" destOrd="0" presId="urn:microsoft.com/office/officeart/2005/8/layout/process4"/>
    <dgm:cxn modelId="{DC51EB4A-CE1A-4166-9338-24BA6BFDE464}" type="presOf" srcId="{C14EE50E-D381-4C31-AE4D-C2EC40A11B5F}" destId="{5207F375-A157-4C99-AE53-762BCAAB1D32}" srcOrd="0" destOrd="0" presId="urn:microsoft.com/office/officeart/2005/8/layout/process4"/>
    <dgm:cxn modelId="{AE0985B2-A784-432D-A462-DA7B6D3DA5AE}" type="presOf" srcId="{5771C13E-F9D1-41A9-9F11-79742AD85F66}" destId="{EDAAEDC7-62F7-4C1F-AC7A-760D21E308EE}" srcOrd="0" destOrd="0" presId="urn:microsoft.com/office/officeart/2005/8/layout/process4"/>
    <dgm:cxn modelId="{64FE6CCC-CAF8-4E66-A005-ECCE752AA770}" type="presOf" srcId="{5771C13E-F9D1-41A9-9F11-79742AD85F66}" destId="{8E702A6F-C90D-4558-887C-D5CDD99EDCF0}" srcOrd="1" destOrd="0" presId="urn:microsoft.com/office/officeart/2005/8/layout/process4"/>
    <dgm:cxn modelId="{E5903DC0-840E-46D7-8E0E-61869D4F404B}" type="presOf" srcId="{C3A62058-CDC4-46D6-8651-16065D1E0F57}" destId="{3477CA34-5892-4DF7-9754-CAB0503C47F7}" srcOrd="0" destOrd="0" presId="urn:microsoft.com/office/officeart/2005/8/layout/process4"/>
    <dgm:cxn modelId="{90511A0F-1B8C-4C7E-802A-FBA584A01FEE}" srcId="{38E653AC-E1AF-4B66-9186-C5D80DC45508}" destId="{08E4FC9B-A7CD-43CD-A3F7-8747EE12F4AA}" srcOrd="1" destOrd="0" parTransId="{0BD91064-3BCD-48F2-A747-69AAFB6A50DD}" sibTransId="{78191207-3954-44A4-9D23-A7946C0C1AF8}"/>
    <dgm:cxn modelId="{EA68C987-C64D-46D6-9C9D-D03363B2072F}" srcId="{38E653AC-E1AF-4B66-9186-C5D80DC45508}" destId="{43E6FA98-67F1-401D-8939-44C83A0EA163}" srcOrd="2" destOrd="0" parTransId="{4D2F9FFA-2336-4049-9773-1A44A8FDA024}" sibTransId="{FE34F902-ACF8-4CFF-894D-9CEA600A155E}"/>
    <dgm:cxn modelId="{A796955F-23CD-40F3-99BF-D43A303F131F}" type="presOf" srcId="{38E653AC-E1AF-4B66-9186-C5D80DC45508}" destId="{421D5D19-26F1-4CAD-88F4-8B3488C6EAAF}" srcOrd="0" destOrd="0" presId="urn:microsoft.com/office/officeart/2005/8/layout/process4"/>
    <dgm:cxn modelId="{E643FCCC-6929-4470-9BD0-7F8E810FDB83}" type="presOf" srcId="{43E6FA98-67F1-401D-8939-44C83A0EA163}" destId="{064728F4-B584-431F-AEF0-88851A74EF7F}" srcOrd="1" destOrd="0" presId="urn:microsoft.com/office/officeart/2005/8/layout/process4"/>
    <dgm:cxn modelId="{53CD022E-FBB1-4D35-80C0-E813FADF08FC}" srcId="{08E4FC9B-A7CD-43CD-A3F7-8747EE12F4AA}" destId="{F28BEAAE-502D-4481-BAF0-4186652F652E}" srcOrd="1" destOrd="0" parTransId="{8C4153B8-F0C9-45BD-9F72-F88345682CB8}" sibTransId="{750F8210-79D2-44EE-9631-3B7620C3514B}"/>
    <dgm:cxn modelId="{78401A9C-6282-421D-A789-F5C9990DD6F0}" type="presParOf" srcId="{421D5D19-26F1-4CAD-88F4-8B3488C6EAAF}" destId="{0CD2938A-4B11-4587-9EF2-A3FD0245B40E}" srcOrd="0" destOrd="0" presId="urn:microsoft.com/office/officeart/2005/8/layout/process4"/>
    <dgm:cxn modelId="{3B9493F8-4900-47D0-8B89-141CC64F5F75}" type="presParOf" srcId="{0CD2938A-4B11-4587-9EF2-A3FD0245B40E}" destId="{9391FB34-5AE6-43D4-B37B-1D18C4097CFB}" srcOrd="0" destOrd="0" presId="urn:microsoft.com/office/officeart/2005/8/layout/process4"/>
    <dgm:cxn modelId="{01EE1779-CE8B-4B65-8662-065F5D21DF7F}" type="presParOf" srcId="{0CD2938A-4B11-4587-9EF2-A3FD0245B40E}" destId="{40991063-8227-4D9D-A5B6-633D16FB31C7}" srcOrd="1" destOrd="0" presId="urn:microsoft.com/office/officeart/2005/8/layout/process4"/>
    <dgm:cxn modelId="{614B6DBC-8939-418E-B7E6-C216C694278C}" type="presParOf" srcId="{0CD2938A-4B11-4587-9EF2-A3FD0245B40E}" destId="{82D103BB-46E9-425A-A7D2-D866D3879966}" srcOrd="2" destOrd="0" presId="urn:microsoft.com/office/officeart/2005/8/layout/process4"/>
    <dgm:cxn modelId="{33693CFA-1D6B-406F-BCEB-AA629F9A9A90}" type="presParOf" srcId="{82D103BB-46E9-425A-A7D2-D866D3879966}" destId="{32919BB3-34F5-4D1F-B85E-2889CDA6F8DF}" srcOrd="0" destOrd="0" presId="urn:microsoft.com/office/officeart/2005/8/layout/process4"/>
    <dgm:cxn modelId="{E8FC68EF-A95C-4D73-B5C8-1140B15AA71F}" type="presParOf" srcId="{421D5D19-26F1-4CAD-88F4-8B3488C6EAAF}" destId="{BA42E357-59F3-4F96-A903-B6000F57E894}" srcOrd="1" destOrd="0" presId="urn:microsoft.com/office/officeart/2005/8/layout/process4"/>
    <dgm:cxn modelId="{2C131C0E-F606-4F7B-AC48-3B46B57EB7E5}" type="presParOf" srcId="{421D5D19-26F1-4CAD-88F4-8B3488C6EAAF}" destId="{81E91F66-FBC2-4ABB-9A22-7775AFDD67BD}" srcOrd="2" destOrd="0" presId="urn:microsoft.com/office/officeart/2005/8/layout/process4"/>
    <dgm:cxn modelId="{210CCBD8-A744-4138-A692-A9D06ADB2538}" type="presParOf" srcId="{81E91F66-FBC2-4ABB-9A22-7775AFDD67BD}" destId="{26357BC3-4ABF-4BE9-8661-161CE613DC3D}" srcOrd="0" destOrd="0" presId="urn:microsoft.com/office/officeart/2005/8/layout/process4"/>
    <dgm:cxn modelId="{FBE43E71-1EC1-41D8-A2F8-A4513BE08CD4}" type="presParOf" srcId="{81E91F66-FBC2-4ABB-9A22-7775AFDD67BD}" destId="{EEFE06C0-47C3-4155-A216-451DD59BD5B8}" srcOrd="1" destOrd="0" presId="urn:microsoft.com/office/officeart/2005/8/layout/process4"/>
    <dgm:cxn modelId="{3001A613-A494-411F-AF24-A71BB8AA81C8}" type="presParOf" srcId="{81E91F66-FBC2-4ABB-9A22-7775AFDD67BD}" destId="{B900996C-798A-4348-B012-E25136605BE3}" srcOrd="2" destOrd="0" presId="urn:microsoft.com/office/officeart/2005/8/layout/process4"/>
    <dgm:cxn modelId="{C15350EB-20BD-47C1-9A48-9EAD22F02536}" type="presParOf" srcId="{B900996C-798A-4348-B012-E25136605BE3}" destId="{2B0DD7DE-5CF7-42C4-9F19-A206F8970EB6}" srcOrd="0" destOrd="0" presId="urn:microsoft.com/office/officeart/2005/8/layout/process4"/>
    <dgm:cxn modelId="{576EFF69-7D7B-471D-A7E0-7FD2B9FAF096}" type="presParOf" srcId="{B900996C-798A-4348-B012-E25136605BE3}" destId="{862A0B63-B5BD-4568-92EC-0EE45AD3ACE3}" srcOrd="1" destOrd="0" presId="urn:microsoft.com/office/officeart/2005/8/layout/process4"/>
    <dgm:cxn modelId="{7E1AB350-944A-45E6-8DBE-D9BB3C0B810C}" type="presParOf" srcId="{421D5D19-26F1-4CAD-88F4-8B3488C6EAAF}" destId="{4AF6AA40-22FA-4A29-A74E-603D94267E79}" srcOrd="3" destOrd="0" presId="urn:microsoft.com/office/officeart/2005/8/layout/process4"/>
    <dgm:cxn modelId="{BAEF26BB-6940-4A17-86D4-E2A2F53D3552}" type="presParOf" srcId="{421D5D19-26F1-4CAD-88F4-8B3488C6EAAF}" destId="{86BD8EAB-EF25-486F-A4D3-900B082108CF}" srcOrd="4" destOrd="0" presId="urn:microsoft.com/office/officeart/2005/8/layout/process4"/>
    <dgm:cxn modelId="{C12672E1-3902-4FE4-AA8E-5B9E0B2B7D0C}" type="presParOf" srcId="{86BD8EAB-EF25-486F-A4D3-900B082108CF}" destId="{EDAAEDC7-62F7-4C1F-AC7A-760D21E308EE}" srcOrd="0" destOrd="0" presId="urn:microsoft.com/office/officeart/2005/8/layout/process4"/>
    <dgm:cxn modelId="{9759C782-8A2F-44A1-912F-E6C1D32FA82A}" type="presParOf" srcId="{86BD8EAB-EF25-486F-A4D3-900B082108CF}" destId="{8E702A6F-C90D-4558-887C-D5CDD99EDCF0}" srcOrd="1" destOrd="0" presId="urn:microsoft.com/office/officeart/2005/8/layout/process4"/>
    <dgm:cxn modelId="{036D6736-32DB-43D8-A96E-A23151BA6EF7}" type="presParOf" srcId="{86BD8EAB-EF25-486F-A4D3-900B082108CF}" destId="{C2CC4249-0DB4-4053-8B7E-DFBCB5FC44F4}" srcOrd="2" destOrd="0" presId="urn:microsoft.com/office/officeart/2005/8/layout/process4"/>
    <dgm:cxn modelId="{DB8FCE53-9F34-46B8-AF29-60C945F7EA6C}" type="presParOf" srcId="{C2CC4249-0DB4-4053-8B7E-DFBCB5FC44F4}" destId="{3477CA34-5892-4DF7-9754-CAB0503C47F7}" srcOrd="0" destOrd="0" presId="urn:microsoft.com/office/officeart/2005/8/layout/process4"/>
    <dgm:cxn modelId="{2D77001C-A7D8-4CE3-B997-2B7A2A9639F4}" type="presParOf" srcId="{421D5D19-26F1-4CAD-88F4-8B3488C6EAAF}" destId="{CE5EDB51-CCDE-4992-BB4B-CAEF8D7773D8}" srcOrd="5" destOrd="0" presId="urn:microsoft.com/office/officeart/2005/8/layout/process4"/>
    <dgm:cxn modelId="{1E9229C0-F5ED-474A-8E51-66D60DEEDCF0}" type="presParOf" srcId="{421D5D19-26F1-4CAD-88F4-8B3488C6EAAF}" destId="{918AC442-A2AB-4EB9-9334-40C73B40FD85}" srcOrd="6" destOrd="0" presId="urn:microsoft.com/office/officeart/2005/8/layout/process4"/>
    <dgm:cxn modelId="{63934E75-3E4B-4FCB-9C76-BA7FDBF7473D}" type="presParOf" srcId="{918AC442-A2AB-4EB9-9334-40C73B40FD85}" destId="{5D4C5791-9D6E-4926-8F99-F1CD8D3C6804}" srcOrd="0" destOrd="0" presId="urn:microsoft.com/office/officeart/2005/8/layout/process4"/>
    <dgm:cxn modelId="{02853E90-8842-415F-8BD1-A12B29168307}" type="presParOf" srcId="{918AC442-A2AB-4EB9-9334-40C73B40FD85}" destId="{064728F4-B584-431F-AEF0-88851A74EF7F}" srcOrd="1" destOrd="0" presId="urn:microsoft.com/office/officeart/2005/8/layout/process4"/>
    <dgm:cxn modelId="{B46EDF65-497A-462D-966D-893233B29441}" type="presParOf" srcId="{918AC442-A2AB-4EB9-9334-40C73B40FD85}" destId="{042FC085-8325-4C94-8C5E-BD8126F8ACAA}" srcOrd="2" destOrd="0" presId="urn:microsoft.com/office/officeart/2005/8/layout/process4"/>
    <dgm:cxn modelId="{52376DB3-67C3-49FC-86EB-F5C731A773A3}" type="presParOf" srcId="{042FC085-8325-4C94-8C5E-BD8126F8ACAA}" destId="{40A692C9-9AC2-4B46-BB5B-AABAD846A125}" srcOrd="0" destOrd="0" presId="urn:microsoft.com/office/officeart/2005/8/layout/process4"/>
    <dgm:cxn modelId="{D38AFE53-6EBD-4C2B-8376-116430C50D7F}" type="presParOf" srcId="{042FC085-8325-4C94-8C5E-BD8126F8ACAA}" destId="{5954B2EC-54AB-431A-B266-29C9768D101C}" srcOrd="1" destOrd="0" presId="urn:microsoft.com/office/officeart/2005/8/layout/process4"/>
    <dgm:cxn modelId="{86FFB368-229C-40CD-A7FC-4B71328D785D}" type="presParOf" srcId="{421D5D19-26F1-4CAD-88F4-8B3488C6EAAF}" destId="{AE523A84-F58F-4069-BE8C-C904F2C9A069}" srcOrd="7" destOrd="0" presId="urn:microsoft.com/office/officeart/2005/8/layout/process4"/>
    <dgm:cxn modelId="{38863307-6B3A-477D-B0D6-8AED71CD16DA}" type="presParOf" srcId="{421D5D19-26F1-4CAD-88F4-8B3488C6EAAF}" destId="{48690352-FF5E-430F-8E47-88B34E2865AE}" srcOrd="8" destOrd="0" presId="urn:microsoft.com/office/officeart/2005/8/layout/process4"/>
    <dgm:cxn modelId="{C34190F8-E8F1-4B24-BA0A-A26EA2C1C035}" type="presParOf" srcId="{48690352-FF5E-430F-8E47-88B34E2865AE}" destId="{1EE7A857-6109-4D7D-9A70-59C7AD294173}" srcOrd="0" destOrd="0" presId="urn:microsoft.com/office/officeart/2005/8/layout/process4"/>
    <dgm:cxn modelId="{D4AA4A48-A6AD-4F2F-8B12-38D10B2EC5D0}" type="presParOf" srcId="{48690352-FF5E-430F-8E47-88B34E2865AE}" destId="{653EBF2D-AF31-4A2F-AA0F-77DAD69DFA5F}" srcOrd="1" destOrd="0" presId="urn:microsoft.com/office/officeart/2005/8/layout/process4"/>
    <dgm:cxn modelId="{A988B9CA-904A-4A2A-B731-4A5310AB422A}" type="presParOf" srcId="{48690352-FF5E-430F-8E47-88B34E2865AE}" destId="{8E62322F-014C-4BC1-AEED-ED48D3F5FB54}" srcOrd="2" destOrd="0" presId="urn:microsoft.com/office/officeart/2005/8/layout/process4"/>
    <dgm:cxn modelId="{D1239892-9EF7-47CD-8C11-1B5CDFA752C3}" type="presParOf" srcId="{8E62322F-014C-4BC1-AEED-ED48D3F5FB54}" destId="{37E85404-2CF0-485D-AF49-B1377900E7A5}" srcOrd="0" destOrd="0" presId="urn:microsoft.com/office/officeart/2005/8/layout/process4"/>
    <dgm:cxn modelId="{5DE9DFCC-3182-46FF-9B88-5C69F9879D57}" type="presParOf" srcId="{8E62322F-014C-4BC1-AEED-ED48D3F5FB54}" destId="{F867DF54-468A-4964-83DB-E29136ABC5B1}" srcOrd="1" destOrd="0" presId="urn:microsoft.com/office/officeart/2005/8/layout/process4"/>
    <dgm:cxn modelId="{7F53C78F-BED8-4FC7-95B3-CDDABA7BE2A2}" type="presParOf" srcId="{421D5D19-26F1-4CAD-88F4-8B3488C6EAAF}" destId="{D292049D-5082-4254-A9C6-5CC27A148A25}" srcOrd="9" destOrd="0" presId="urn:microsoft.com/office/officeart/2005/8/layout/process4"/>
    <dgm:cxn modelId="{5E5CA1A7-8083-43AA-8D12-4D36B8856B0A}" type="presParOf" srcId="{421D5D19-26F1-4CAD-88F4-8B3488C6EAAF}" destId="{418C80B2-3166-4D5B-94D7-2E72A708ACB8}" srcOrd="10" destOrd="0" presId="urn:microsoft.com/office/officeart/2005/8/layout/process4"/>
    <dgm:cxn modelId="{2D73CF9E-CC28-430B-B0BB-0D7A96C15953}" type="presParOf" srcId="{418C80B2-3166-4D5B-94D7-2E72A708ACB8}" destId="{D0C71818-FFE7-4DEA-98B3-97AE00817E02}" srcOrd="0" destOrd="0" presId="urn:microsoft.com/office/officeart/2005/8/layout/process4"/>
    <dgm:cxn modelId="{AFBB01C9-86C1-4F92-8A94-4D4F4F48000B}" type="presParOf" srcId="{418C80B2-3166-4D5B-94D7-2E72A708ACB8}" destId="{55D2469A-CAEF-46D8-80F2-0C19C8143178}" srcOrd="1" destOrd="0" presId="urn:microsoft.com/office/officeart/2005/8/layout/process4"/>
    <dgm:cxn modelId="{87560509-B997-44BB-96A7-3328FE3651A7}" type="presParOf" srcId="{418C80B2-3166-4D5B-94D7-2E72A708ACB8}" destId="{06D0EAC2-0557-4777-8CC6-1798FD1E3BFC}" srcOrd="2" destOrd="0" presId="urn:microsoft.com/office/officeart/2005/8/layout/process4"/>
    <dgm:cxn modelId="{7FB158BF-7835-41F6-94D6-4F36C6D48E41}" type="presParOf" srcId="{06D0EAC2-0557-4777-8CC6-1798FD1E3BFC}" destId="{5207F375-A157-4C99-AE53-762BCAAB1D32}" srcOrd="0" destOrd="0" presId="urn:microsoft.com/office/officeart/2005/8/layout/process4"/>
    <dgm:cxn modelId="{56B746DB-3E70-4F18-BB44-55F091803422}" type="presParOf" srcId="{06D0EAC2-0557-4777-8CC6-1798FD1E3BFC}" destId="{992AEE84-757B-46C6-863A-3D736756DA65}" srcOrd="1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91063-8227-4D9D-A5B6-633D16FB31C7}">
      <dsp:nvSpPr>
        <dsp:cNvPr id="0" name=""/>
        <dsp:cNvSpPr/>
      </dsp:nvSpPr>
      <dsp:spPr>
        <a:xfrm>
          <a:off x="0" y="4293776"/>
          <a:ext cx="8064896" cy="5484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Publikacja listy dzieci przyjętych do przedszkoli</a:t>
          </a:r>
          <a:endParaRPr lang="pl-PL" sz="1600" kern="1200" dirty="0"/>
        </a:p>
      </dsp:txBody>
      <dsp:txXfrm>
        <a:off x="0" y="4293776"/>
        <a:ext cx="8064896" cy="296173"/>
      </dsp:txXfrm>
    </dsp:sp>
    <dsp:sp modelId="{32919BB3-34F5-4D1F-B85E-2889CDA6F8DF}">
      <dsp:nvSpPr>
        <dsp:cNvPr id="0" name=""/>
        <dsp:cNvSpPr/>
      </dsp:nvSpPr>
      <dsp:spPr>
        <a:xfrm>
          <a:off x="0" y="4581567"/>
          <a:ext cx="8064896" cy="31179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16 maja </a:t>
          </a:r>
          <a:r>
            <a:rPr lang="pl-PL" sz="2000" kern="1200" dirty="0" smtClean="0"/>
            <a:t>2017 </a:t>
          </a:r>
          <a:r>
            <a:rPr lang="pl-PL" sz="1400" kern="1200" dirty="0" smtClean="0"/>
            <a:t>godz. 14</a:t>
          </a:r>
          <a:r>
            <a:rPr lang="pl-PL" sz="1400" kern="1200" baseline="30000" dirty="0" smtClean="0"/>
            <a:t>00</a:t>
          </a:r>
          <a:endParaRPr lang="pl-PL" sz="1400" kern="1200" dirty="0"/>
        </a:p>
      </dsp:txBody>
      <dsp:txXfrm>
        <a:off x="0" y="4581567"/>
        <a:ext cx="8064896" cy="311796"/>
      </dsp:txXfrm>
    </dsp:sp>
    <dsp:sp modelId="{EEFE06C0-47C3-4155-A216-451DD59BD5B8}">
      <dsp:nvSpPr>
        <dsp:cNvPr id="0" name=""/>
        <dsp:cNvSpPr/>
      </dsp:nvSpPr>
      <dsp:spPr>
        <a:xfrm rot="10800000">
          <a:off x="0" y="3506277"/>
          <a:ext cx="8064896" cy="797666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Potwierdzanie woli przez rodziców</a:t>
          </a:r>
          <a:endParaRPr lang="pl-PL" sz="1600" kern="1200" dirty="0"/>
        </a:p>
      </dsp:txBody>
      <dsp:txXfrm rot="-10800000">
        <a:off x="0" y="3506277"/>
        <a:ext cx="8064896" cy="279980"/>
      </dsp:txXfrm>
    </dsp:sp>
    <dsp:sp modelId="{2B0DD7DE-5CF7-42C4-9F19-A206F8970EB6}">
      <dsp:nvSpPr>
        <dsp:cNvPr id="0" name=""/>
        <dsp:cNvSpPr/>
      </dsp:nvSpPr>
      <dsp:spPr>
        <a:xfrm>
          <a:off x="0" y="3739466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 5 maja </a:t>
          </a:r>
          <a:r>
            <a:rPr lang="pl-PL" sz="2000" kern="1200" dirty="0" smtClean="0"/>
            <a:t>2017 </a:t>
          </a:r>
          <a:r>
            <a:rPr lang="pl-PL" sz="1200" kern="1200" dirty="0" smtClean="0"/>
            <a:t>godz. 12</a:t>
          </a:r>
          <a:r>
            <a:rPr lang="pl-PL" sz="1200" kern="1200" baseline="30000" dirty="0" smtClean="0"/>
            <a:t>00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0" y="3739466"/>
        <a:ext cx="4032448" cy="311702"/>
      </dsp:txXfrm>
    </dsp:sp>
    <dsp:sp modelId="{862A0B63-B5BD-4568-92EC-0EE45AD3ACE3}">
      <dsp:nvSpPr>
        <dsp:cNvPr id="0" name=""/>
        <dsp:cNvSpPr/>
      </dsp:nvSpPr>
      <dsp:spPr>
        <a:xfrm>
          <a:off x="4032448" y="3738393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do 15 maja </a:t>
          </a:r>
          <a:r>
            <a:rPr lang="pl-PL" sz="2000" kern="1200" dirty="0" smtClean="0"/>
            <a:t>2017 </a:t>
          </a:r>
          <a:r>
            <a:rPr lang="pl-PL" sz="1400" kern="1200" dirty="0" smtClean="0"/>
            <a:t>godz. 15</a:t>
          </a:r>
          <a:r>
            <a:rPr lang="pl-PL" sz="1400" kern="1200" baseline="30000" dirty="0" smtClean="0"/>
            <a:t>00</a:t>
          </a:r>
          <a:endParaRPr lang="pl-PL" sz="2000" kern="1200" dirty="0"/>
        </a:p>
      </dsp:txBody>
      <dsp:txXfrm>
        <a:off x="4032448" y="3738393"/>
        <a:ext cx="4032448" cy="311702"/>
      </dsp:txXfrm>
    </dsp:sp>
    <dsp:sp modelId="{8E702A6F-C90D-4558-887C-D5CDD99EDCF0}">
      <dsp:nvSpPr>
        <dsp:cNvPr id="0" name=""/>
        <dsp:cNvSpPr/>
      </dsp:nvSpPr>
      <dsp:spPr>
        <a:xfrm rot="10800000">
          <a:off x="0" y="2642134"/>
          <a:ext cx="8064896" cy="87430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Publikacja listy  dzieci zakwalifikowanych do przedszkoli</a:t>
          </a:r>
          <a:endParaRPr lang="pl-PL" sz="1600" kern="1200" dirty="0"/>
        </a:p>
      </dsp:txBody>
      <dsp:txXfrm rot="-10800000">
        <a:off x="0" y="2642134"/>
        <a:ext cx="8064896" cy="306882"/>
      </dsp:txXfrm>
    </dsp:sp>
    <dsp:sp modelId="{3477CA34-5892-4DF7-9754-CAB0503C47F7}">
      <dsp:nvSpPr>
        <dsp:cNvPr id="0" name=""/>
        <dsp:cNvSpPr/>
      </dsp:nvSpPr>
      <dsp:spPr>
        <a:xfrm>
          <a:off x="0" y="2923959"/>
          <a:ext cx="8064896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 </a:t>
          </a:r>
          <a:r>
            <a:rPr lang="pl-PL" sz="2000" kern="1200" dirty="0" smtClean="0"/>
            <a:t>5 maja </a:t>
          </a:r>
          <a:r>
            <a:rPr lang="pl-PL" sz="2000" kern="1200" dirty="0" smtClean="0"/>
            <a:t>2017 </a:t>
          </a:r>
          <a:r>
            <a:rPr lang="pl-PL" sz="1400" kern="1200" dirty="0" smtClean="0"/>
            <a:t>godz. 12</a:t>
          </a:r>
          <a:r>
            <a:rPr lang="pl-PL" sz="1400" kern="1200" baseline="30000" dirty="0" smtClean="0"/>
            <a:t>00</a:t>
          </a:r>
          <a:r>
            <a:rPr lang="pl-PL" sz="1400" kern="1200" dirty="0" smtClean="0"/>
            <a:t> </a:t>
          </a:r>
          <a:endParaRPr lang="pl-PL" sz="1400" kern="1200" dirty="0"/>
        </a:p>
      </dsp:txBody>
      <dsp:txXfrm>
        <a:off x="0" y="2923959"/>
        <a:ext cx="8064896" cy="311702"/>
      </dsp:txXfrm>
    </dsp:sp>
    <dsp:sp modelId="{064728F4-B584-431F-AEF0-88851A74EF7F}">
      <dsp:nvSpPr>
        <dsp:cNvPr id="0" name=""/>
        <dsp:cNvSpPr/>
      </dsp:nvSpPr>
      <dsp:spPr>
        <a:xfrm rot="10800000">
          <a:off x="0" y="1738565"/>
          <a:ext cx="8064896" cy="88596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Weryfikacja podań przez przedstawicieli komisji rekrutacyjnej</a:t>
          </a:r>
          <a:endParaRPr lang="pl-PL" sz="1600" kern="1200" dirty="0"/>
        </a:p>
      </dsp:txBody>
      <dsp:txXfrm rot="-10800000">
        <a:off x="0" y="1738565"/>
        <a:ext cx="8064896" cy="310973"/>
      </dsp:txXfrm>
    </dsp:sp>
    <dsp:sp modelId="{40A692C9-9AC2-4B46-BB5B-AABAD846A125}">
      <dsp:nvSpPr>
        <dsp:cNvPr id="0" name=""/>
        <dsp:cNvSpPr/>
      </dsp:nvSpPr>
      <dsp:spPr>
        <a:xfrm>
          <a:off x="0" y="2053989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 24 kwietnia 2017  </a:t>
          </a:r>
          <a:endParaRPr lang="pl-PL" sz="2000" kern="1200" dirty="0"/>
        </a:p>
      </dsp:txBody>
      <dsp:txXfrm>
        <a:off x="0" y="2053989"/>
        <a:ext cx="4032448" cy="311702"/>
      </dsp:txXfrm>
    </dsp:sp>
    <dsp:sp modelId="{5954B2EC-54AB-431A-B266-29C9768D101C}">
      <dsp:nvSpPr>
        <dsp:cNvPr id="0" name=""/>
        <dsp:cNvSpPr/>
      </dsp:nvSpPr>
      <dsp:spPr>
        <a:xfrm>
          <a:off x="4032448" y="2052916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do 4 maja 2017 </a:t>
          </a:r>
          <a:endParaRPr lang="pl-PL" sz="2000" kern="1200" dirty="0"/>
        </a:p>
      </dsp:txBody>
      <dsp:txXfrm>
        <a:off x="4032448" y="2052916"/>
        <a:ext cx="4032448" cy="311702"/>
      </dsp:txXfrm>
    </dsp:sp>
    <dsp:sp modelId="{653EBF2D-AF31-4A2F-AA0F-77DAD69DFA5F}">
      <dsp:nvSpPr>
        <dsp:cNvPr id="0" name=""/>
        <dsp:cNvSpPr/>
      </dsp:nvSpPr>
      <dsp:spPr>
        <a:xfrm rot="10800000">
          <a:off x="0" y="943080"/>
          <a:ext cx="8064896" cy="825709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Rejestracja w systemie elektronicznym przez rodziców kandydatów </a:t>
          </a:r>
          <a:r>
            <a:rPr lang="pl-PL" sz="1600" kern="1200" dirty="0" smtClean="0"/>
            <a:t>/ składanie wniosków</a:t>
          </a:r>
          <a:endParaRPr lang="pl-PL" sz="1600" kern="1200" dirty="0"/>
        </a:p>
      </dsp:txBody>
      <dsp:txXfrm rot="-10800000">
        <a:off x="0" y="943080"/>
        <a:ext cx="8064896" cy="289823"/>
      </dsp:txXfrm>
    </dsp:sp>
    <dsp:sp modelId="{37E85404-2CF0-485D-AF49-B1377900E7A5}">
      <dsp:nvSpPr>
        <dsp:cNvPr id="0" name=""/>
        <dsp:cNvSpPr/>
      </dsp:nvSpPr>
      <dsp:spPr>
        <a:xfrm>
          <a:off x="0" y="1208319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 3 kwietnia 2017 </a:t>
          </a:r>
          <a:r>
            <a:rPr lang="pl-PL" sz="1600" kern="1200" dirty="0" smtClean="0"/>
            <a:t>godz. 10</a:t>
          </a:r>
          <a:r>
            <a:rPr lang="pl-PL" sz="1600" kern="1200" baseline="30000" dirty="0" smtClean="0"/>
            <a:t>00</a:t>
          </a:r>
          <a:r>
            <a:rPr lang="pl-PL" sz="2200" kern="1200" dirty="0" smtClean="0"/>
            <a:t>	</a:t>
          </a:r>
          <a:endParaRPr lang="pl-PL" sz="2200" kern="1200" dirty="0"/>
        </a:p>
      </dsp:txBody>
      <dsp:txXfrm>
        <a:off x="0" y="1208319"/>
        <a:ext cx="4032448" cy="311702"/>
      </dsp:txXfrm>
    </dsp:sp>
    <dsp:sp modelId="{F867DF54-468A-4964-83DB-E29136ABC5B1}">
      <dsp:nvSpPr>
        <dsp:cNvPr id="0" name=""/>
        <dsp:cNvSpPr/>
      </dsp:nvSpPr>
      <dsp:spPr>
        <a:xfrm>
          <a:off x="4032448" y="1208319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do 24 kwietnia </a:t>
          </a:r>
          <a:r>
            <a:rPr lang="pl-PL" sz="2000" kern="1200" dirty="0" smtClean="0"/>
            <a:t>2017 </a:t>
          </a:r>
          <a:r>
            <a:rPr lang="pl-PL" sz="1400" kern="1200" dirty="0" smtClean="0"/>
            <a:t>godz. 12</a:t>
          </a:r>
          <a:r>
            <a:rPr lang="pl-PL" sz="1400" kern="1200" baseline="30000" dirty="0" smtClean="0"/>
            <a:t>00</a:t>
          </a:r>
          <a:r>
            <a:rPr lang="pl-PL" sz="1400" kern="1200" baseline="0" dirty="0" smtClean="0"/>
            <a:t>/ </a:t>
          </a:r>
          <a:r>
            <a:rPr lang="pl-PL" sz="1400" kern="1200" dirty="0" smtClean="0"/>
            <a:t>15</a:t>
          </a:r>
          <a:r>
            <a:rPr lang="pl-PL" sz="1400" kern="1200" baseline="30000" dirty="0" smtClean="0"/>
            <a:t>00</a:t>
          </a:r>
          <a:r>
            <a:rPr lang="pl-PL" sz="1400" kern="1200" dirty="0" smtClean="0"/>
            <a:t>  </a:t>
          </a:r>
          <a:endParaRPr lang="pl-PL" sz="2000" kern="1200" dirty="0"/>
        </a:p>
      </dsp:txBody>
      <dsp:txXfrm>
        <a:off x="4032448" y="1208319"/>
        <a:ext cx="4032448" cy="311702"/>
      </dsp:txXfrm>
    </dsp:sp>
    <dsp:sp modelId="{55D2469A-CAEF-46D8-80F2-0C19C8143178}">
      <dsp:nvSpPr>
        <dsp:cNvPr id="0" name=""/>
        <dsp:cNvSpPr/>
      </dsp:nvSpPr>
      <dsp:spPr>
        <a:xfrm rot="10800000">
          <a:off x="0" y="65187"/>
          <a:ext cx="8064896" cy="957781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Składanie przez rodziców deklaracji o kontynuacji</a:t>
          </a:r>
          <a:endParaRPr lang="pl-PL" sz="1600" kern="1200" dirty="0"/>
        </a:p>
      </dsp:txBody>
      <dsp:txXfrm rot="-10800000">
        <a:off x="0" y="65187"/>
        <a:ext cx="8064896" cy="336181"/>
      </dsp:txXfrm>
    </dsp:sp>
    <dsp:sp modelId="{5207F375-A157-4C99-AE53-762BCAAB1D32}">
      <dsp:nvSpPr>
        <dsp:cNvPr id="0" name=""/>
        <dsp:cNvSpPr/>
      </dsp:nvSpPr>
      <dsp:spPr>
        <a:xfrm>
          <a:off x="0" y="391724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 16 marca </a:t>
          </a:r>
          <a:r>
            <a:rPr lang="pl-PL" sz="2000" kern="1200" dirty="0" smtClean="0"/>
            <a:t>2017 </a:t>
          </a:r>
          <a:r>
            <a:rPr lang="pl-PL" sz="1600" kern="1200" dirty="0" smtClean="0"/>
            <a:t>godz. 8</a:t>
          </a:r>
          <a:r>
            <a:rPr lang="pl-PL" sz="1600" kern="1200" baseline="30000" dirty="0" smtClean="0"/>
            <a:t>00</a:t>
          </a:r>
          <a:endParaRPr lang="pl-PL" sz="1600" kern="1200" baseline="30000" dirty="0"/>
        </a:p>
      </dsp:txBody>
      <dsp:txXfrm>
        <a:off x="0" y="391724"/>
        <a:ext cx="4032448" cy="311702"/>
      </dsp:txXfrm>
    </dsp:sp>
    <dsp:sp modelId="{992AEE84-757B-46C6-863A-3D736756DA65}">
      <dsp:nvSpPr>
        <dsp:cNvPr id="0" name=""/>
        <dsp:cNvSpPr/>
      </dsp:nvSpPr>
      <dsp:spPr>
        <a:xfrm>
          <a:off x="4032447" y="391724"/>
          <a:ext cx="4032448" cy="3117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do 27 marca </a:t>
          </a:r>
          <a:r>
            <a:rPr lang="pl-PL" sz="2000" kern="1200" dirty="0" smtClean="0"/>
            <a:t>2017 </a:t>
          </a:r>
          <a:r>
            <a:rPr lang="pl-PL" sz="1600" kern="1200" dirty="0" smtClean="0"/>
            <a:t>godz. 15</a:t>
          </a:r>
          <a:r>
            <a:rPr lang="pl-PL" sz="1600" kern="1200" baseline="30000" dirty="0" smtClean="0"/>
            <a:t>00</a:t>
          </a:r>
          <a:r>
            <a:rPr lang="pl-PL" sz="2000" kern="1200" dirty="0" smtClean="0"/>
            <a:t> </a:t>
          </a:r>
          <a:endParaRPr lang="pl-PL" sz="2000" kern="1200" dirty="0"/>
        </a:p>
      </dsp:txBody>
      <dsp:txXfrm>
        <a:off x="4032447" y="391724"/>
        <a:ext cx="4032448" cy="31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3000">
              <a:schemeClr val="bg2">
                <a:tint val="83000"/>
                <a:satMod val="320000"/>
              </a:schemeClr>
            </a:gs>
            <a:gs pos="63000">
              <a:srgbClr val="FFFFE1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87FB5-E850-42AC-A65A-29646B3D00E7}" type="datetimeFigureOut">
              <a:rPr lang="pl-PL" smtClean="0"/>
              <a:t>2017-03-17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79E250-F479-4FF8-A089-77CA08574151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3000">
              <a:srgbClr val="FFFF99"/>
            </a:gs>
            <a:gs pos="63000">
              <a:schemeClr val="accent3">
                <a:lumMod val="40000"/>
                <a:lumOff val="6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694646"/>
            <a:ext cx="8071048" cy="19133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66"/>
                </a:solidFill>
              </a:rPr>
              <a:t>Rok szkolny 2017/2018</a:t>
            </a:r>
            <a:br>
              <a:rPr lang="pl-PL" dirty="0" smtClean="0">
                <a:solidFill>
                  <a:srgbClr val="FF0066"/>
                </a:solidFill>
              </a:rPr>
            </a:br>
            <a:r>
              <a:rPr lang="pl-PL" sz="4800" dirty="0" smtClean="0">
                <a:solidFill>
                  <a:srgbClr val="FF0066"/>
                </a:solidFill>
              </a:rPr>
              <a:t>w milanowskich przedszkolach publicznych</a:t>
            </a:r>
            <a:endParaRPr lang="pl-PL" dirty="0">
              <a:solidFill>
                <a:srgbClr val="FF0066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15" b="100000" l="1290" r="98710">
                        <a14:foregroundMark x1="25806" y1="40437" x2="25806" y2="40437"/>
                        <a14:foregroundMark x1="30968" y1="39891" x2="30968" y2="39891"/>
                        <a14:foregroundMark x1="35484" y1="42623" x2="35484" y2="42623"/>
                        <a14:foregroundMark x1="25161" y1="53552" x2="25161" y2="53552"/>
                        <a14:foregroundMark x1="31613" y1="50273" x2="31613" y2="50273"/>
                        <a14:foregroundMark x1="29032" y1="73770" x2="29032" y2="73770"/>
                        <a14:foregroundMark x1="27742" y1="60656" x2="27742" y2="60656"/>
                        <a14:foregroundMark x1="27742" y1="51913" x2="27742" y2="51913"/>
                        <a14:foregroundMark x1="17419" y1="43169" x2="17419" y2="43169"/>
                        <a14:foregroundMark x1="14194" y1="54645" x2="14194" y2="54645"/>
                        <a14:foregroundMark x1="18065" y1="65027" x2="18065" y2="65027"/>
                        <a14:foregroundMark x1="40645" y1="66120" x2="40645" y2="66120"/>
                        <a14:foregroundMark x1="40645" y1="56831" x2="40645" y2="56831"/>
                        <a14:foregroundMark x1="43226" y1="43716" x2="43226" y2="43716"/>
                        <a14:foregroundMark x1="45806" y1="51913" x2="45806" y2="51913"/>
                        <a14:foregroundMark x1="20645" y1="37705" x2="20645" y2="37705"/>
                        <a14:foregroundMark x1="10968" y1="47541" x2="10968" y2="47541"/>
                        <a14:foregroundMark x1="14194" y1="40984" x2="14194" y2="40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55"/>
          <a:stretch/>
        </p:blipFill>
        <p:spPr bwMode="auto">
          <a:xfrm>
            <a:off x="1379347" y="764704"/>
            <a:ext cx="1584176" cy="155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987824" y="62084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prstClr val="black"/>
                </a:solidFill>
                <a:latin typeface="Century Gothic"/>
              </a:rPr>
              <a:t>Referat Oświaty UMM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945" y1="36779" x2="22945" y2="36779"/>
                        <a14:foregroundMark x1="31358" y1="62981" x2="31358" y2="62981"/>
                        <a14:foregroundMark x1="29828" y1="76202" x2="29828" y2="76202"/>
                        <a14:foregroundMark x1="41109" y1="75000" x2="41109" y2="75000"/>
                        <a14:foregroundMark x1="15296" y1="86779" x2="15296" y2="86779"/>
                        <a14:foregroundMark x1="9369" y1="73077" x2="9369" y2="73077"/>
                        <a14:foregroundMark x1="22945" y1="93750" x2="22945" y2="93750"/>
                        <a14:foregroundMark x1="52581" y1="91827" x2="52581" y2="91827"/>
                        <a14:foregroundMark x1="86807" y1="86298" x2="86807" y2="86298"/>
                        <a14:foregroundMark x1="95985" y1="93269" x2="95985" y2="93269"/>
                        <a14:foregroundMark x1="17017" y1="76202" x2="17017" y2="76202"/>
                        <a14:foregroundMark x1="21415" y1="70673" x2="21415" y2="70673"/>
                        <a14:foregroundMark x1="52964" y1="88221" x2="52964" y2="88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18524"/>
            <a:ext cx="2448272" cy="19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4.98959E-6 L 0.00139 0.04001 C 0.01806 0.04904 0.04323 0.05389 0.06945 0.05389 C 0.09931 0.05389 0.12344 0.04904 0.14011 0.04001 L 0.22049 4.98959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72400" cy="1362456"/>
          </a:xfrm>
        </p:spPr>
        <p:txBody>
          <a:bodyPr/>
          <a:lstStyle/>
          <a:p>
            <a:r>
              <a:rPr lang="pl-PL" dirty="0" smtClean="0"/>
              <a:t>Porządek spotkania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338437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5100" dirty="0" smtClean="0">
                <a:solidFill>
                  <a:srgbClr val="002060"/>
                </a:solidFill>
              </a:rPr>
              <a:t>Prezentacja elektronicznego naboru do przedszkoli publicznych.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5100" dirty="0" smtClean="0">
                <a:solidFill>
                  <a:srgbClr val="002060"/>
                </a:solidFill>
              </a:rPr>
              <a:t>Oferty edukacyjno-wychowawcze milanowskich przedszkoli publicznych.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pl-PL" sz="5100" dirty="0" smtClean="0">
                <a:solidFill>
                  <a:srgbClr val="002060"/>
                </a:solidFill>
              </a:rPr>
              <a:t>Panel dyskusyjny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584176"/>
          </a:xfrm>
        </p:spPr>
        <p:txBody>
          <a:bodyPr/>
          <a:lstStyle/>
          <a:p>
            <a:pPr algn="ctr"/>
            <a:r>
              <a:rPr lang="pl-PL" sz="4400" dirty="0" smtClean="0">
                <a:solidFill>
                  <a:srgbClr val="FF0066"/>
                </a:solidFill>
              </a:rPr>
              <a:t>Rodzice przyszłych przedszkolaków mają do wyboru:</a:t>
            </a:r>
            <a:endParaRPr lang="pl-PL" sz="4400" dirty="0">
              <a:solidFill>
                <a:srgbClr val="FF0066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62259" y="4436558"/>
            <a:ext cx="3609600" cy="129614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pl-PL" dirty="0" smtClean="0">
                <a:solidFill>
                  <a:srgbClr val="002060"/>
                </a:solidFill>
              </a:rPr>
              <a:t>Przedszkole Nr 1 w Milanówku</a:t>
            </a:r>
          </a:p>
          <a:p>
            <a:pPr>
              <a:spcAft>
                <a:spcPts val="1200"/>
              </a:spcAft>
            </a:pPr>
            <a:r>
              <a:rPr lang="pl-PL" dirty="0">
                <a:solidFill>
                  <a:srgbClr val="002060"/>
                </a:solidFill>
              </a:rPr>
              <a:t>u</a:t>
            </a:r>
            <a:r>
              <a:rPr lang="pl-PL" dirty="0" smtClean="0">
                <a:solidFill>
                  <a:srgbClr val="002060"/>
                </a:solidFill>
              </a:rPr>
              <a:t>l. Fiderkiewicza 43</a:t>
            </a:r>
          </a:p>
          <a:p>
            <a:pPr>
              <a:spcAft>
                <a:spcPts val="1200"/>
              </a:spcAft>
            </a:pPr>
            <a:r>
              <a:rPr lang="pl-PL" sz="1300" dirty="0" smtClean="0">
                <a:solidFill>
                  <a:srgbClr val="002060"/>
                </a:solidFill>
              </a:rPr>
              <a:t>Organ prowadzący: </a:t>
            </a:r>
            <a:r>
              <a:rPr lang="pl-PL" sz="1900" dirty="0" smtClean="0">
                <a:solidFill>
                  <a:srgbClr val="002060"/>
                </a:solidFill>
              </a:rPr>
              <a:t>Gmina Milanówek</a:t>
            </a:r>
            <a:endParaRPr lang="pl-PL" sz="19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6" y="2060848"/>
            <a:ext cx="2990106" cy="1993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" t="11218" r="3944"/>
          <a:stretch/>
        </p:blipFill>
        <p:spPr bwMode="auto">
          <a:xfrm>
            <a:off x="5004049" y="2132856"/>
            <a:ext cx="3024336" cy="1993403"/>
          </a:xfrm>
          <a:prstGeom prst="roundRect">
            <a:avLst>
              <a:gd name="adj" fmla="val 3422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extLst/>
        </p:spPr>
      </p:pic>
      <p:sp>
        <p:nvSpPr>
          <p:cNvPr id="6" name="Symbol zastępczy tekstu 2"/>
          <p:cNvSpPr txBox="1">
            <a:spLocks/>
          </p:cNvSpPr>
          <p:nvPr/>
        </p:nvSpPr>
        <p:spPr>
          <a:xfrm>
            <a:off x="4597286" y="4445496"/>
            <a:ext cx="4223186" cy="1575792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pl-PL" dirty="0" smtClean="0">
                <a:solidFill>
                  <a:srgbClr val="002060"/>
                </a:solidFill>
              </a:rPr>
              <a:t>Europejskie Publiczne Przedszkole „Kasperek” w Milanówku</a:t>
            </a:r>
          </a:p>
          <a:p>
            <a:pPr>
              <a:spcAft>
                <a:spcPts val="1200"/>
              </a:spcAft>
            </a:pPr>
            <a:r>
              <a:rPr lang="pl-PL" dirty="0" smtClean="0">
                <a:solidFill>
                  <a:srgbClr val="002060"/>
                </a:solidFill>
              </a:rPr>
              <a:t>ul. Brwinowska </a:t>
            </a:r>
            <a:r>
              <a:rPr lang="pl-PL" sz="2900" dirty="0" smtClean="0">
                <a:solidFill>
                  <a:srgbClr val="002060"/>
                </a:solidFill>
              </a:rPr>
              <a:t>2</a:t>
            </a:r>
            <a:r>
              <a:rPr lang="pl-PL" dirty="0" smtClean="0">
                <a:solidFill>
                  <a:srgbClr val="002060"/>
                </a:solidFill>
              </a:rPr>
              <a:t>D </a:t>
            </a:r>
          </a:p>
          <a:p>
            <a:pPr>
              <a:spcAft>
                <a:spcPts val="1200"/>
              </a:spcAft>
            </a:pPr>
            <a:r>
              <a:rPr lang="pl-PL" sz="1300" dirty="0" smtClean="0">
                <a:solidFill>
                  <a:srgbClr val="002060"/>
                </a:solidFill>
              </a:rPr>
              <a:t>Organ prowadzący:  </a:t>
            </a:r>
            <a:r>
              <a:rPr lang="pl-PL" sz="1900" dirty="0" smtClean="0">
                <a:solidFill>
                  <a:srgbClr val="002060"/>
                </a:solidFill>
              </a:rPr>
              <a:t>Podmiot inny niż JST</a:t>
            </a:r>
            <a:endParaRPr lang="pl-PL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648072"/>
          </a:xfrm>
        </p:spPr>
        <p:txBody>
          <a:bodyPr/>
          <a:lstStyle/>
          <a:p>
            <a:pPr algn="ctr"/>
            <a:r>
              <a:rPr lang="pl-PL" sz="4400" dirty="0" smtClean="0">
                <a:solidFill>
                  <a:srgbClr val="FF0066"/>
                </a:solidFill>
              </a:rPr>
              <a:t>Elektroniczny nabór</a:t>
            </a:r>
            <a:endParaRPr lang="pl-PL" sz="4400" dirty="0">
              <a:solidFill>
                <a:srgbClr val="FF0066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82834015"/>
              </p:ext>
            </p:extLst>
          </p:nvPr>
        </p:nvGraphicFramePr>
        <p:xfrm>
          <a:off x="539552" y="1556792"/>
          <a:ext cx="80648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4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1804" y="476672"/>
            <a:ext cx="7772400" cy="1584176"/>
          </a:xfrm>
        </p:spPr>
        <p:txBody>
          <a:bodyPr/>
          <a:lstStyle/>
          <a:p>
            <a:pPr algn="ctr"/>
            <a:r>
              <a:rPr lang="pl-PL" sz="3200" dirty="0" smtClean="0">
                <a:solidFill>
                  <a:srgbClr val="FF0066"/>
                </a:solidFill>
              </a:rPr>
              <a:t>Kryteria dla kandydatów </a:t>
            </a:r>
            <a:br>
              <a:rPr lang="pl-PL" sz="3200" dirty="0" smtClean="0">
                <a:solidFill>
                  <a:srgbClr val="FF0066"/>
                </a:solidFill>
              </a:rPr>
            </a:br>
            <a:r>
              <a:rPr lang="pl-PL" sz="3200" dirty="0" smtClean="0">
                <a:solidFill>
                  <a:srgbClr val="FF0066"/>
                </a:solidFill>
              </a:rPr>
              <a:t>na </a:t>
            </a:r>
            <a:r>
              <a:rPr lang="pl-PL" sz="3200" dirty="0">
                <a:solidFill>
                  <a:srgbClr val="FF0066"/>
                </a:solidFill>
              </a:rPr>
              <a:t>drugim etapie postępowania rekrutacyjnego do przedszkoli publicznych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9552" y="5949280"/>
            <a:ext cx="81369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300" dirty="0" smtClean="0"/>
              <a:t>* UCHWAŁA </a:t>
            </a:r>
            <a:r>
              <a:rPr lang="pl-PL" sz="1300" dirty="0"/>
              <a:t>Nr </a:t>
            </a:r>
            <a:r>
              <a:rPr lang="pl-PL" sz="1300" dirty="0" smtClean="0"/>
              <a:t>254/XXX/17 RADY </a:t>
            </a:r>
            <a:r>
              <a:rPr lang="pl-PL" sz="1300" dirty="0"/>
              <a:t>MIASTA MILANÓWKA </a:t>
            </a:r>
            <a:r>
              <a:rPr lang="pl-PL" sz="1300" dirty="0" smtClean="0"/>
              <a:t>z </a:t>
            </a:r>
            <a:r>
              <a:rPr lang="pl-PL" sz="1300" dirty="0"/>
              <a:t>dnia 28 lutego 2017 </a:t>
            </a:r>
            <a:r>
              <a:rPr lang="pl-PL" sz="1300" dirty="0" smtClean="0"/>
              <a:t>r. w </a:t>
            </a:r>
            <a:r>
              <a:rPr lang="pl-PL" sz="1300" dirty="0"/>
              <a:t>sprawie określenia kryteriów, wartości punktów i rodzaju dokumentów potwierdzających spełnianie kryteriów obowiązujących na drugim etapie postępowania rekrutacyjnego </a:t>
            </a:r>
            <a:r>
              <a:rPr lang="pl-PL" sz="1300" dirty="0" smtClean="0"/>
              <a:t>do </a:t>
            </a:r>
            <a:r>
              <a:rPr lang="pl-PL" sz="1300" dirty="0"/>
              <a:t>przedszkoli publicznych prowadzonych przez Gminę Milanówek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90182"/>
              </p:ext>
            </p:extLst>
          </p:nvPr>
        </p:nvGraphicFramePr>
        <p:xfrm>
          <a:off x="954061" y="2132856"/>
          <a:ext cx="7033183" cy="3406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991"/>
                <a:gridCol w="3550115"/>
                <a:gridCol w="1368513"/>
                <a:gridCol w="1587564"/>
              </a:tblGrid>
              <a:tr h="594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Lp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Kryterium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Wartość kryterium </a:t>
                      </a:r>
                      <a:b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 punktach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Rodzaj dokumentu potwierdzający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spełnianie kryterium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</a:tr>
              <a:tr h="87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1.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A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Dziecko, którego rodzeństwo będzie kontynuowało edukację przedszkolną w przedszkolu wskazanym 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 pierwszej pozycji we wniosku o przyjęcie dziecka do przedszkola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pkt</a:t>
                      </a:r>
                      <a:endParaRPr lang="pl-PL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Oświadczenie rodzica kandydata zawarte we wniosku o przyjęcie do przedszkola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66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2.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A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Dziecko, którego  </a:t>
                      </a:r>
                      <a:r>
                        <a:rPr lang="pl-PL" sz="11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rodzice</a:t>
                      </a: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(prawni opiekunowie)  </a:t>
                      </a:r>
                      <a:r>
                        <a:rPr lang="pl-PL" sz="11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pracują</a:t>
                      </a: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wykonują pracę na podstawie umowy cywilnoprawnej, uczą się w trybie stacjonarnym, prowadzą gospodarstwo rolne lub pozarolniczą działalność gospodarczą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Dla każdego rodzica (prawnego opiekuna)  </a:t>
                      </a:r>
                      <a:r>
                        <a:rPr lang="pl-PL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pkt </a:t>
                      </a:r>
                      <a:endParaRPr lang="pl-PL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 24 </a:t>
                      </a:r>
                      <a:r>
                        <a:rPr lang="pl-PL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pkt</a:t>
                      </a:r>
                      <a:endParaRPr lang="pl-PL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Pisemne oświadczenie rodzica (prawnego opiekuna)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27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3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70A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Dziecko, którego rodzic/rodzice (prawny opiekun/ prawni </a:t>
                      </a:r>
                      <a:r>
                        <a:rPr lang="pl-PL" sz="1100" spc="-1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opiekunowie) </a:t>
                      </a:r>
                      <a:r>
                        <a:rPr lang="pl-PL" sz="1100" u="sng" spc="-1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rozliczają podatek</a:t>
                      </a:r>
                      <a:r>
                        <a:rPr lang="pl-PL" sz="110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dochodowy</a:t>
                      </a: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od osób fizycznych w urzędzie skarbowym </a:t>
                      </a:r>
                      <a:b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Grodzisku Mazowieckim ze wskazaniem adresu zamieszkania na terenie Milanówka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Dla każdego rodzica (prawnego opiekuna) </a:t>
                      </a:r>
                      <a:r>
                        <a:rPr lang="pl-PL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pkt </a:t>
                      </a:r>
                      <a:endParaRPr lang="pl-PL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  56 pkt</a:t>
                      </a:r>
                      <a:endParaRPr lang="pl-PL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Pisemne oświadczenie rodzica (prawnego opiekuna)</a:t>
                      </a:r>
                      <a:endParaRPr lang="pl-PL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954061" y="5562076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400" b="1" dirty="0">
                <a:solidFill>
                  <a:schemeClr val="bg1"/>
                </a:solidFill>
                <a:latin typeface="Times New Roman"/>
                <a:ea typeface="Times New Roman"/>
                <a:cs typeface="Verdana"/>
              </a:rPr>
              <a:t>Łączna maksymalna liczba punktów wynosi : 100 pkt</a:t>
            </a:r>
            <a:endParaRPr lang="pl-PL" sz="14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25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2348880"/>
            <a:ext cx="7374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FF0066"/>
                </a:solidFill>
              </a:rPr>
              <a:t>https://przedszkola-milanowek.nabory.pl/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6346" y="1700808"/>
            <a:ext cx="3327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Zapraszamy na stronę:</a:t>
            </a: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ciesielka\Desktop\Przechwytywani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"/>
          <a:stretch/>
        </p:blipFill>
        <p:spPr bwMode="auto">
          <a:xfrm>
            <a:off x="920430" y="2996952"/>
            <a:ext cx="7083412" cy="362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456"/>
          </a:xfrm>
        </p:spPr>
        <p:txBody>
          <a:bodyPr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7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92D05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368</Words>
  <Application>Microsoft Office PowerPoint</Application>
  <PresentationFormat>Pokaz na ekranie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Przepływ</vt:lpstr>
      <vt:lpstr>Rok szkolny 2017/2018 w milanowskich przedszkolach publicznych</vt:lpstr>
      <vt:lpstr>Porządek spotkania</vt:lpstr>
      <vt:lpstr>Rodzice przyszłych przedszkolaków mają do wyboru:</vt:lpstr>
      <vt:lpstr>Elektroniczny nabór</vt:lpstr>
      <vt:lpstr>Kryteria dla kandydatów  na drugim etapie postępowania rekrutacyjnego do przedszkoli publicznych 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Bożena Ciesielka</dc:creator>
  <cp:lastModifiedBy>Bożena Ciesielka</cp:lastModifiedBy>
  <cp:revision>28</cp:revision>
  <dcterms:created xsi:type="dcterms:W3CDTF">2017-03-13T10:16:22Z</dcterms:created>
  <dcterms:modified xsi:type="dcterms:W3CDTF">2017-03-17T09:18:15Z</dcterms:modified>
</cp:coreProperties>
</file>